
<file path=[Content_Types].xml><?xml version="1.0" encoding="utf-8"?>
<Types xmlns="http://schemas.openxmlformats.org/package/2006/content-types">
  <Default Extension="jpg" ContentType="image/jp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284" r:id="rId5"/>
    <p:sldId id="286" r:id="rId6"/>
    <p:sldId id="287" r:id="rId7"/>
    <p:sldId id="288" r:id="rId8"/>
    <p:sldId id="298" r:id="rId9"/>
    <p:sldId id="299" r:id="rId10"/>
    <p:sldId id="297" r:id="rId11"/>
    <p:sldId id="300" r:id="rId12"/>
    <p:sldId id="294" r:id="rId13"/>
    <p:sldId id="29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899" autoAdjust="0"/>
  </p:normalViewPr>
  <p:slideViewPr>
    <p:cSldViewPr snapToGrid="0" snapToObjects="1" showGuides="1">
      <p:cViewPr varScale="1">
        <p:scale>
          <a:sx n="80" d="100"/>
          <a:sy n="80" d="100"/>
        </p:scale>
        <p:origin x="58" y="110"/>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jpg>
</file>

<file path=ppt/media/image5.png>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3/24/2024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sz="4400" dirty="0">
                <a:solidFill>
                  <a:srgbClr val="000000"/>
                </a:solidFill>
                <a:effectLst/>
                <a:latin typeface="Times New Roman" panose="02020603050405020304" pitchFamily="18" charset="0"/>
                <a:ea typeface="Times New Roman" panose="02020603050405020304" pitchFamily="18" charset="0"/>
              </a:rPr>
              <a:t>Customer Churn Prediction Model </a:t>
            </a:r>
            <a:endParaRPr lang="en-US" sz="4400"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dirty="0"/>
              <a:t>Sanjay Malladi</a:t>
            </a:r>
          </a:p>
          <a:p>
            <a:endParaRPr lang="en-US" dirty="0"/>
          </a:p>
        </p:txBody>
      </p:sp>
      <p:pic>
        <p:nvPicPr>
          <p:cNvPr id="37" name="Picture Placeholder 36">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a:blip r:embed="rId4"/>
          <a:srcRect t="13851" b="13851"/>
          <a:stretch/>
        </p:blipFill>
        <p:spPr/>
      </p:pic>
      <p:pic>
        <p:nvPicPr>
          <p:cNvPr id="4" name="Audio 3">
            <a:hlinkClick r:id="" action="ppaction://media"/>
            <a:extLst>
              <a:ext uri="{FF2B5EF4-FFF2-40B4-BE49-F238E27FC236}">
                <a16:creationId xmlns:a16="http://schemas.microsoft.com/office/drawing/2014/main" id="{7B9D2105-202A-7592-F361-5F5149E23C9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097023305"/>
      </p:ext>
    </p:extLst>
  </p:cSld>
  <p:clrMapOvr>
    <a:masterClrMapping/>
  </p:clrMapOvr>
  <mc:AlternateContent xmlns:mc="http://schemas.openxmlformats.org/markup-compatibility/2006">
    <mc:Choice xmlns:p14="http://schemas.microsoft.com/office/powerpoint/2010/main" Requires="p14">
      <p:transition spd="slow" p14:dur="2000" advTm="10530"/>
    </mc:Choice>
    <mc:Fallback>
      <p:transition spd="slow" advTm="10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90" x="2676525" y="4724400"/>
          <p14:tracePt t="298" x="2405063" y="4640263"/>
          <p14:tracePt t="313" x="1962150" y="4503738"/>
          <p14:tracePt t="317" x="1835150" y="4460875"/>
          <p14:tracePt t="327" x="1733550" y="4435475"/>
          <p14:tracePt t="330" x="1639888" y="4419600"/>
          <p14:tracePt t="345" x="1470025" y="4359275"/>
          <p14:tracePt t="361" x="1384300" y="4325938"/>
          <p14:tracePt t="378" x="1300163" y="4308475"/>
          <p14:tracePt t="394" x="1274763" y="4300538"/>
          <p14:tracePt t="399" x="1265238" y="4300538"/>
          <p14:tracePt t="411" x="1257300" y="4291013"/>
          <p14:tracePt t="415" x="1249363" y="4291013"/>
          <p14:tracePt t="442" x="1239838" y="4291013"/>
          <p14:tracePt t="587" x="1257300" y="4300538"/>
          <p14:tracePt t="596" x="1325563" y="4325938"/>
          <p14:tracePt t="611" x="2124075" y="4554538"/>
          <p14:tracePt t="614" x="2370138" y="4622800"/>
          <p14:tracePt t="628" x="2786063" y="4741863"/>
          <p14:tracePt t="645" x="3127375" y="4835525"/>
          <p14:tracePt t="649" x="3236913" y="4852988"/>
          <p14:tracePt t="661" x="3330575" y="4860925"/>
          <p14:tracePt t="664" x="3414713" y="4894263"/>
          <p14:tracePt t="678" x="3482975" y="4919663"/>
          <p14:tracePt t="695" x="3508375" y="4937125"/>
          <p14:tracePt t="713" x="3517900" y="4937125"/>
          <p14:tracePt t="786" x="3482975" y="4937125"/>
          <p14:tracePt t="796" x="3228975" y="4860925"/>
          <p14:tracePt t="799" x="2930525" y="4784725"/>
          <p14:tracePt t="811" x="2633663" y="4708525"/>
          <p14:tracePt t="814" x="2430463" y="4673600"/>
          <p14:tracePt t="828" x="1946275" y="4529138"/>
          <p14:tracePt t="845" x="1766888" y="4503738"/>
          <p14:tracePt t="848" x="1682750" y="4478338"/>
          <p14:tracePt t="861" x="1589088" y="4452938"/>
          <p14:tracePt t="878" x="1538288" y="4435475"/>
          <p14:tracePt t="894" x="1528763" y="4435475"/>
          <p14:tracePt t="896" x="1520825" y="4435475"/>
          <p14:tracePt t="913" x="1512888" y="4435475"/>
          <p14:tracePt t="973" x="1520825" y="4435475"/>
          <p14:tracePt t="981" x="1554163" y="4419600"/>
          <p14:tracePt t="995" x="2301875" y="4410075"/>
          <p14:tracePt t="999" x="2854325" y="4419600"/>
          <p14:tracePt t="1013" x="3254375" y="4452938"/>
          <p14:tracePt t="1016" x="3602038" y="4460875"/>
          <p14:tracePt t="1029" x="4010025" y="4486275"/>
          <p14:tracePt t="1035" x="4121150" y="4495800"/>
          <p14:tracePt t="1046" x="4273550" y="4529138"/>
          <p14:tracePt t="1049" x="4349750" y="4538663"/>
          <p14:tracePt t="1063" x="4375150" y="4554538"/>
          <p14:tracePt t="1078" x="4384675" y="4554538"/>
          <p14:tracePt t="1096" x="4384675" y="4564063"/>
          <p14:tracePt t="1124" x="4384675" y="4572000"/>
          <p14:tracePt t="1138" x="4375150" y="4572000"/>
          <p14:tracePt t="1168" x="4367213" y="4579938"/>
          <p14:tracePt t="1178" x="4359275" y="4579938"/>
          <p14:tracePt t="1183" x="4324350" y="4589463"/>
          <p14:tracePt t="1191" x="4265613" y="4589463"/>
          <p14:tracePt t="1201" x="3925888" y="4589463"/>
          <p14:tracePt t="1211" x="3797300" y="4589463"/>
          <p14:tracePt t="1214" x="3721100" y="4589463"/>
          <p14:tracePt t="1229" x="3500438" y="4564063"/>
          <p14:tracePt t="1245" x="3338513" y="4554538"/>
          <p14:tracePt t="1247" x="3270250" y="4546600"/>
          <p14:tracePt t="1263" x="3168650" y="4538663"/>
          <p14:tracePt t="1278" x="3109913" y="4538663"/>
          <p14:tracePt t="1296" x="3049588" y="4529138"/>
          <p14:tracePt t="1311" x="3024188" y="4529138"/>
          <p14:tracePt t="1330" x="2998788" y="4529138"/>
          <p14:tracePt t="1346" x="2982913" y="4529138"/>
          <p14:tracePt t="1362" x="2965450" y="4529138"/>
          <p14:tracePt t="1380" x="2955925" y="4529138"/>
          <p14:tracePt t="1719" x="2846388" y="4503738"/>
          <p14:tracePt t="1726" x="2455863" y="4376738"/>
          <p14:tracePt t="1747" x="1987550" y="4181475"/>
          <p14:tracePt t="1761" x="1843088" y="4105275"/>
          <p14:tracePt t="1777" x="1766888" y="4070350"/>
          <p14:tracePt t="1780" x="1749425" y="4070350"/>
          <p14:tracePt t="1796" x="1733550" y="4062413"/>
          <p14:tracePt t="1812" x="1716088" y="4052888"/>
          <p14:tracePt t="1843" x="1708150" y="4052888"/>
          <p14:tracePt t="1994" x="1733550" y="4044950"/>
          <p14:tracePt t="2001" x="1801813" y="4027488"/>
          <p14:tracePt t="2010" x="1928813" y="4011613"/>
          <p14:tracePt t="2027" x="2760663" y="3857625"/>
          <p14:tracePt t="2030" x="2897188" y="3841750"/>
          <p14:tracePt t="2044" x="3100388" y="3824288"/>
          <p14:tracePt t="2061" x="3262313" y="3806825"/>
          <p14:tracePt t="2065" x="3305175" y="3798888"/>
          <p14:tracePt t="2079" x="3373438" y="3781425"/>
          <p14:tracePt t="2095" x="3389313" y="3781425"/>
          <p14:tracePt t="2113" x="3398838" y="3781425"/>
          <p14:tracePt t="2430" x="3305175" y="3763963"/>
          <p14:tracePt t="2437" x="3084513" y="3738563"/>
          <p14:tracePt t="2445" x="2778125" y="3697288"/>
          <p14:tracePt t="2461" x="2481263" y="3697288"/>
          <p14:tracePt t="2464" x="2387600" y="3697288"/>
          <p14:tracePt t="2481" x="2260600" y="3697288"/>
          <p14:tracePt t="2494" x="2192338" y="3697288"/>
          <p14:tracePt t="2513" x="2141538" y="3697288"/>
          <p14:tracePt t="2528" x="2124075" y="3697288"/>
          <p14:tracePt t="2547" x="2106613" y="3697288"/>
          <p14:tracePt t="2568" x="2098675" y="3697288"/>
          <p14:tracePt t="2589" x="2090738" y="3697288"/>
          <p14:tracePt t="2671" x="2098675" y="3697288"/>
          <p14:tracePt t="2754" x="2098675" y="3705225"/>
          <p14:tracePt t="2837" x="2106613" y="3705225"/>
          <p14:tracePt t="2873" x="2116138" y="3705225"/>
          <p14:tracePt t="2879" x="2116138" y="3713163"/>
          <p14:tracePt t="2894" x="2124075" y="3713163"/>
          <p14:tracePt t="2912" x="2157413" y="3730625"/>
          <p14:tracePt t="2928" x="2182813" y="3756025"/>
          <p14:tracePt t="2944" x="2251075" y="3816350"/>
          <p14:tracePt t="2946" x="2276475" y="3832225"/>
          <p14:tracePt t="2961" x="2319338" y="3875088"/>
          <p14:tracePt t="2977" x="2344738" y="3892550"/>
          <p14:tracePt t="2980" x="2352675" y="3908425"/>
          <p14:tracePt t="2996" x="2362200" y="3917950"/>
          <p14:tracePt t="3011" x="2370138" y="3925888"/>
          <p14:tracePt t="3029" x="2387600" y="3943350"/>
          <p14:tracePt t="3045" x="2387600" y="3951288"/>
          <p14:tracePt t="3064" x="2395538" y="3951288"/>
          <p14:tracePt t="3079" x="2395538" y="3960813"/>
          <p14:tracePt t="3106" x="2395538" y="3968750"/>
          <p14:tracePt t="3140" x="2395538" y="3976688"/>
          <p14:tracePt t="3190" x="2387600" y="3976688"/>
          <p14:tracePt t="3195" x="2379663" y="3976688"/>
          <p14:tracePt t="3211" x="2352675" y="3976688"/>
          <p14:tracePt t="3227" x="2319338" y="3976688"/>
          <p14:tracePt t="3230" x="2276475" y="3976688"/>
          <p14:tracePt t="3245" x="2225675" y="3986213"/>
          <p14:tracePt t="3261" x="2149475" y="3986213"/>
          <p14:tracePt t="3265" x="2124075" y="3994150"/>
          <p14:tracePt t="3280" x="2065338" y="4002088"/>
          <p14:tracePt t="3284" x="2038350" y="4002088"/>
          <p14:tracePt t="3294" x="2022475" y="4002088"/>
          <p14:tracePt t="3313" x="1962150" y="4011613"/>
          <p14:tracePt t="3329" x="1946275" y="4011613"/>
          <p14:tracePt t="3332" x="1928813" y="4011613"/>
          <p14:tracePt t="3345" x="1920875" y="4019550"/>
          <p14:tracePt t="3348" x="1903413" y="4019550"/>
          <p14:tracePt t="3365" x="1893888" y="4019550"/>
          <p14:tracePt t="3378" x="1878013" y="4019550"/>
          <p14:tracePt t="3396" x="1860550" y="4019550"/>
          <p14:tracePt t="3430" x="1852613" y="4019550"/>
          <p14:tracePt t="3437" x="1852613" y="4027488"/>
          <p14:tracePt t="3887" x="1843088" y="4027488"/>
          <p14:tracePt t="3895" x="1835150" y="4027488"/>
          <p14:tracePt t="3913" x="1784350" y="3994150"/>
          <p14:tracePt t="3928" x="1733550" y="3960813"/>
          <p14:tracePt t="3944" x="1708150" y="3943350"/>
          <p14:tracePt t="3948" x="1698625" y="3943350"/>
          <p14:tracePt t="3961" x="1690688" y="3935413"/>
          <p14:tracePt t="3978" x="1682750" y="3935413"/>
          <p14:tracePt t="3996" x="1665288" y="3925888"/>
          <p14:tracePt t="4014" x="1665288" y="3917950"/>
          <p14:tracePt t="4017" x="1657350" y="3917950"/>
          <p14:tracePt t="4031" x="1647825" y="3917950"/>
          <p14:tracePt t="4072" x="1639888" y="3917950"/>
          <p14:tracePt t="4093" x="1631950" y="3917950"/>
          <p14:tracePt t="4135" x="1622425" y="3917950"/>
          <p14:tracePt t="4142" x="1622425" y="3925888"/>
          <p14:tracePt t="4170" x="1614488" y="3925888"/>
          <p14:tracePt t="4197" x="1606550" y="3925888"/>
          <p14:tracePt t="4228" x="1597025" y="3925888"/>
          <p14:tracePt t="4258" x="1589088" y="3925888"/>
          <p14:tracePt t="4720" x="1579563" y="3900488"/>
          <p14:tracePt t="4726" x="1563688" y="3867150"/>
          <p14:tracePt t="4744" x="1538288" y="3798888"/>
          <p14:tracePt t="4748" x="1528763" y="3781425"/>
          <p14:tracePt t="4762" x="1512888" y="3738563"/>
          <p14:tracePt t="4778" x="1503363" y="3713163"/>
          <p14:tracePt t="4781" x="1495425" y="3697288"/>
          <p14:tracePt t="4796" x="1495425" y="3687763"/>
          <p14:tracePt t="4817" x="1495425" y="3679825"/>
          <p14:tracePt t="4830" x="1487488" y="3671888"/>
          <p14:tracePt t="4851" x="1487488" y="3662363"/>
          <p14:tracePt t="4862" x="1487488" y="3654425"/>
          <p14:tracePt t="4893" x="1487488" y="3646488"/>
          <p14:tracePt t="4928" x="1487488" y="3636963"/>
          <p14:tracePt t="4995" x="1487488" y="3629025"/>
          <p14:tracePt t="5016" x="1495425" y="3619500"/>
          <p14:tracePt t="5023" x="1503363" y="3619500"/>
          <p14:tracePt t="5030" x="1520825" y="3619500"/>
          <p14:tracePt t="5044" x="1554163" y="3619500"/>
          <p14:tracePt t="5062" x="1579563" y="3611563"/>
          <p14:tracePt t="5064" x="1597025" y="3611563"/>
          <p14:tracePt t="5079" x="1614488" y="3603625"/>
          <p14:tracePt t="5096" x="1631950" y="3603625"/>
          <p14:tracePt t="5098" x="1639888" y="3603625"/>
          <p14:tracePt t="5114" x="1657350" y="3603625"/>
          <p14:tracePt t="5129" x="1690688" y="3603625"/>
          <p14:tracePt t="5132" x="1708150" y="3603625"/>
          <p14:tracePt t="5147" x="1792288" y="3603625"/>
          <p14:tracePt t="5163" x="1997075" y="3603625"/>
          <p14:tracePt t="5167" x="2141538" y="3603625"/>
          <p14:tracePt t="5179" x="2286000" y="3603625"/>
          <p14:tracePt t="5181" x="2471738" y="3603625"/>
          <p14:tracePt t="5197" x="2744788" y="3578225"/>
          <p14:tracePt t="5201" x="2828925" y="3568700"/>
          <p14:tracePt t="5211" x="2897188" y="3552825"/>
          <p14:tracePt t="5229" x="3092450" y="3552825"/>
          <p14:tracePt t="5245" x="3186113" y="3552825"/>
          <p14:tracePt t="5261" x="3219450" y="3552825"/>
          <p14:tracePt t="5264" x="3236913" y="3552825"/>
          <p14:tracePt t="5278" x="3254375" y="3552825"/>
          <p14:tracePt t="5295" x="3262313" y="3552825"/>
          <p14:tracePt t="5313" x="3270250" y="3560763"/>
          <p14:tracePt t="5340" x="3279775" y="3560763"/>
          <p14:tracePt t="5369" x="3279775" y="3568700"/>
          <p14:tracePt t="5410" x="3279775" y="3578225"/>
          <p14:tracePt t="5429" x="3279775" y="3594100"/>
          <p14:tracePt t="5438" x="3270250" y="3594100"/>
          <p14:tracePt t="5446" x="3262313" y="3603625"/>
          <p14:tracePt t="5464" x="3194050" y="3646488"/>
          <p14:tracePt t="5479" x="3127375" y="3697288"/>
          <p14:tracePt t="5498" x="3041650" y="3738563"/>
          <p14:tracePt t="5511" x="3016250" y="3748088"/>
          <p14:tracePt t="5513" x="3008313" y="3756025"/>
          <p14:tracePt t="5527" x="2990850" y="3763963"/>
          <p14:tracePt t="5546" x="2982913" y="3773488"/>
          <p14:tracePt t="5562" x="2973388" y="3773488"/>
          <p14:tracePt t="5580" x="2965450" y="3773488"/>
          <p14:tracePt t="5595" x="3041650" y="3798888"/>
          <p14:tracePt t="5612" x="3781425" y="3841750"/>
          <p14:tracePt t="5616" x="4111625" y="3867150"/>
          <p14:tracePt t="5628" x="4689475" y="3900488"/>
          <p14:tracePt t="5645" x="5038725" y="3943350"/>
          <p14:tracePt t="5666" x="5505450" y="4027488"/>
          <p14:tracePt t="5671" x="5565775" y="4037013"/>
          <p14:tracePt t="5681" x="5581650" y="4037013"/>
          <p14:tracePt t="5684" x="5599113" y="4044950"/>
          <p14:tracePt t="5699" x="5616575" y="4044950"/>
          <p14:tracePt t="5921" x="5981700" y="3976688"/>
          <p14:tracePt t="5929" x="6584950" y="3892550"/>
          <p14:tracePt t="5944" x="7170738" y="3832225"/>
          <p14:tracePt t="5962" x="8648700" y="3806825"/>
          <p14:tracePt t="5978" x="9091613" y="3824288"/>
          <p14:tracePt t="5995" x="9175750" y="3832225"/>
          <p14:tracePt t="6266" x="9363075" y="3824288"/>
          <p14:tracePt t="6272" x="9652000" y="3798888"/>
          <p14:tracePt t="6279" x="9906000" y="3798888"/>
          <p14:tracePt t="6297" x="10442575" y="3816350"/>
          <p14:tracePt t="6299" x="10704513" y="3841750"/>
          <p14:tracePt t="6311" x="11087100" y="3892550"/>
          <p14:tracePt t="6314" x="11274425" y="3943350"/>
          <p14:tracePt t="6329" x="11307763" y="3960813"/>
          <p14:tracePt t="6570" x="11631613" y="3917950"/>
          <p14:tracePt t="6575" x="12030075" y="3857625"/>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6FDE1D9-7647-CB73-873A-450AA1E8C191}"/>
              </a:ext>
            </a:extLst>
          </p:cNvPr>
          <p:cNvPicPr>
            <a:picLocks noChangeAspect="1"/>
          </p:cNvPicPr>
          <p:nvPr/>
        </p:nvPicPr>
        <p:blipFill>
          <a:blip r:embed="rId4"/>
          <a:stretch>
            <a:fillRect/>
          </a:stretch>
        </p:blipFill>
        <p:spPr>
          <a:xfrm>
            <a:off x="2859505" y="352926"/>
            <a:ext cx="5839326" cy="5839326"/>
          </a:xfrm>
          <a:prstGeom prst="rect">
            <a:avLst/>
          </a:prstGeom>
        </p:spPr>
      </p:pic>
      <p:pic>
        <p:nvPicPr>
          <p:cNvPr id="12" name="Audio 11">
            <a:hlinkClick r:id="" action="ppaction://media"/>
            <a:extLst>
              <a:ext uri="{FF2B5EF4-FFF2-40B4-BE49-F238E27FC236}">
                <a16:creationId xmlns:a16="http://schemas.microsoft.com/office/drawing/2014/main" id="{92588D9A-4284-4A56-8450-E8E3E479E6A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397583386"/>
      </p:ext>
    </p:extLst>
  </p:cSld>
  <p:clrMapOvr>
    <a:masterClrMapping/>
  </p:clrMapOvr>
  <mc:AlternateContent xmlns:mc="http://schemas.openxmlformats.org/markup-compatibility/2006">
    <mc:Choice xmlns:p14="http://schemas.microsoft.com/office/powerpoint/2010/main" Requires="p14">
      <p:transition spd="slow" p14:dur="2000" advTm="4235"/>
    </mc:Choice>
    <mc:Fallback>
      <p:transition spd="slow" advTm="4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231" x="11979275" y="3033713"/>
          <p14:tracePt t="233" x="11869738" y="3008313"/>
          <p14:tracePt t="239" x="11776075" y="2974975"/>
          <p14:tracePt t="253" x="11530013" y="2906713"/>
          <p14:tracePt t="269" x="11333163" y="2881313"/>
          <p14:tracePt t="285" x="11147425" y="2846388"/>
          <p14:tracePt t="289" x="11018838" y="2813050"/>
          <p14:tracePt t="303" x="10815638" y="2787650"/>
          <p14:tracePt t="307" x="10739438" y="2770188"/>
          <p14:tracePt t="320" x="10671175" y="2762250"/>
          <p14:tracePt t="322" x="10594975" y="2744788"/>
          <p14:tracePt t="337" x="10467975" y="2736850"/>
          <p14:tracePt t="354" x="10298113" y="2727325"/>
          <p14:tracePt t="654" x="10153650" y="2574925"/>
          <p14:tracePt t="659" x="9956800" y="2336800"/>
          <p14:tracePt t="668" x="9804400" y="2184400"/>
          <p14:tracePt t="687" x="9532938" y="1827213"/>
          <p14:tracePt t="703" x="9413875" y="1606550"/>
          <p14:tracePt t="721" x="9286875" y="1411288"/>
          <p14:tracePt t="737" x="9226550" y="1292225"/>
          <p14:tracePt t="1321" x="8886825" y="1155700"/>
          <p14:tracePt t="1328" x="8555038" y="1036638"/>
          <p14:tracePt t="1335" x="8301038" y="952500"/>
          <p14:tracePt t="1353" x="7715250" y="773113"/>
          <p14:tracePt t="1370" x="7477125" y="714375"/>
          <p14:tracePt t="1385" x="7213600" y="654050"/>
          <p14:tracePt t="1388" x="7112000" y="646113"/>
          <p14:tracePt t="1402" x="6932613" y="611188"/>
          <p14:tracePt t="1420" x="6737350" y="595313"/>
          <p14:tracePt t="1438" x="6491288" y="585788"/>
          <p14:tracePt t="1443" x="6405563" y="595313"/>
          <p14:tracePt t="1453" x="6311900" y="611188"/>
          <p14:tracePt t="1470" x="6176963" y="654050"/>
          <p14:tracePt t="1759" x="6151563" y="654050"/>
          <p14:tracePt t="1765" x="6126163" y="654050"/>
          <p14:tracePt t="1772" x="6065838" y="654050"/>
          <p14:tracePt t="1787" x="5989638" y="654050"/>
          <p14:tracePt t="1802" x="5913438" y="663575"/>
          <p14:tracePt t="1819" x="5794375" y="671513"/>
          <p14:tracePt t="1836" x="5641975" y="688975"/>
          <p14:tracePt t="1840" x="5573713" y="704850"/>
          <p14:tracePt t="1852" x="5513388" y="714375"/>
          <p14:tracePt t="1854" x="5462588" y="730250"/>
          <p14:tracePt t="1869" x="5368925" y="747713"/>
          <p14:tracePt t="1885" x="5335588" y="755650"/>
          <p14:tracePt t="1888" x="5327650" y="755650"/>
          <p14:tracePt t="1903" x="5302250" y="773113"/>
          <p14:tracePt t="1920" x="5284788" y="773113"/>
          <p14:tracePt t="1937" x="5276850" y="781050"/>
          <p14:tracePt t="1954" x="5267325" y="790575"/>
          <p14:tracePt t="1972" x="5249863" y="808038"/>
          <p14:tracePt t="1988" x="5224463" y="823913"/>
          <p14:tracePt t="1991" x="5216525" y="833438"/>
          <p14:tracePt t="2002" x="5199063" y="833438"/>
          <p14:tracePt t="2233" x="5114925" y="823913"/>
          <p14:tracePt t="2240" x="4884738" y="790575"/>
          <p14:tracePt t="2253" x="4273550" y="671513"/>
          <p14:tracePt t="2269" x="3967163" y="628650"/>
          <p14:tracePt t="2286" x="3738563" y="577850"/>
          <p14:tracePt t="2302" x="3644900" y="569913"/>
          <p14:tracePt t="2319" x="3602038" y="560388"/>
          <p14:tracePt t="2322" x="3586163" y="560388"/>
          <p14:tracePt t="2337" x="3568700" y="560388"/>
          <p14:tracePt t="2342" x="3559175" y="560388"/>
          <p14:tracePt t="2353" x="3543300" y="560388"/>
          <p14:tracePt t="2371" x="3517900" y="560388"/>
          <p14:tracePt t="2385" x="3500438" y="560388"/>
          <p14:tracePt t="2404" x="3482975" y="560388"/>
          <p14:tracePt t="2729" x="3109913" y="492125"/>
          <p14:tracePt t="2737" x="2727325" y="415925"/>
          <p14:tracePt t="2753" x="1920875" y="169863"/>
          <p14:tracePt t="2770" x="1528763" y="5080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Problem Statement</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Data Preprocessing</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Model</a:t>
            </a:r>
          </a:p>
          <a:p>
            <a:r>
              <a:rPr lang="en-US" dirty="0"/>
              <a:t>Development</a:t>
            </a:r>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Conclusion</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sz="1000" dirty="0">
                <a:solidFill>
                  <a:srgbClr val="000000"/>
                </a:solidFill>
                <a:effectLst/>
                <a:latin typeface="Times New Roman" panose="02020603050405020304" pitchFamily="18" charset="0"/>
                <a:ea typeface="Times New Roman" panose="02020603050405020304" pitchFamily="18" charset="0"/>
              </a:rPr>
              <a:t>Customer Churn</a:t>
            </a:r>
          </a:p>
          <a:p>
            <a:r>
              <a:rPr lang="en-US" sz="1000" dirty="0">
                <a:solidFill>
                  <a:srgbClr val="000000"/>
                </a:solidFill>
                <a:effectLst/>
                <a:latin typeface="Times New Roman" panose="02020603050405020304" pitchFamily="18" charset="0"/>
                <a:ea typeface="Times New Roman" panose="02020603050405020304" pitchFamily="18" charset="0"/>
              </a:rPr>
              <a:t> Prediction Model </a:t>
            </a:r>
            <a:endParaRPr lang="en-US" dirty="0"/>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2024</a:t>
            </a:r>
          </a:p>
        </p:txBody>
      </p:sp>
      <p:pic>
        <p:nvPicPr>
          <p:cNvPr id="17" name="Audio 16">
            <a:hlinkClick r:id="" action="ppaction://media"/>
            <a:extLst>
              <a:ext uri="{FF2B5EF4-FFF2-40B4-BE49-F238E27FC236}">
                <a16:creationId xmlns:a16="http://schemas.microsoft.com/office/drawing/2014/main" id="{A8498B4C-5954-E7DB-DED3-7E44D32981D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81978606"/>
      </p:ext>
    </p:extLst>
  </p:cSld>
  <p:clrMapOvr>
    <a:masterClrMapping/>
  </p:clrMapOvr>
  <mc:AlternateContent xmlns:mc="http://schemas.openxmlformats.org/markup-compatibility/2006">
    <mc:Choice xmlns:p14="http://schemas.microsoft.com/office/powerpoint/2010/main" Requires="p14">
      <p:transition spd="slow" p14:dur="2000" advTm="7606"/>
    </mc:Choice>
    <mc:Fallback>
      <p:transition spd="slow" advTm="7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450" x="11188700" y="3195638"/>
          <p14:tracePt t="453" x="10782300" y="3119438"/>
          <p14:tracePt t="460" x="10374313" y="3016250"/>
          <p14:tracePt t="480" x="9337675" y="2795588"/>
          <p14:tracePt t="496" x="8894763" y="2676525"/>
          <p14:tracePt t="512" x="8605838" y="2608263"/>
          <p14:tracePt t="514" x="8521700" y="2574925"/>
          <p14:tracePt t="528" x="8385175" y="2532063"/>
          <p14:tracePt t="544" x="8308975" y="2516188"/>
          <p14:tracePt t="547" x="8291513" y="2516188"/>
          <p14:tracePt t="563" x="8283575" y="2516188"/>
          <p14:tracePt t="847" x="8029575" y="2438400"/>
          <p14:tracePt t="856" x="7766050" y="2319338"/>
          <p14:tracePt t="863" x="7442200" y="2227263"/>
          <p14:tracePt t="877" x="6889750" y="2065338"/>
          <p14:tracePt t="894" x="6049963" y="1878013"/>
          <p14:tracePt t="910" x="5761038" y="1809750"/>
          <p14:tracePt t="927" x="5616575" y="1776413"/>
          <p14:tracePt t="931" x="5538788" y="1758950"/>
          <p14:tracePt t="945" x="5472113" y="1758950"/>
          <p14:tracePt t="960" x="5446713" y="1751013"/>
          <p14:tracePt t="963" x="5437188" y="1751013"/>
          <p14:tracePt t="978" x="5429250" y="1751013"/>
          <p14:tracePt t="1013" x="5421313" y="1751013"/>
          <p14:tracePt t="1078" x="5411788" y="1751013"/>
          <p14:tracePt t="1117" x="5403850" y="1751013"/>
          <p14:tracePt t="1129" x="5394325" y="1751013"/>
          <p14:tracePt t="1178" x="5386388" y="1741488"/>
          <p14:tracePt t="1222" x="5378450" y="1733550"/>
          <p14:tracePt t="1262" x="5378450" y="1725613"/>
          <p14:tracePt t="1269" x="5378450" y="1716088"/>
          <p14:tracePt t="1317" x="5386388" y="1708150"/>
          <p14:tracePt t="1324" x="5394325" y="1708150"/>
          <p14:tracePt t="1329" x="5421313" y="1708150"/>
          <p14:tracePt t="1344" x="5573713" y="1690688"/>
          <p14:tracePt t="1361" x="5870575" y="1665288"/>
          <p14:tracePt t="1363" x="6057900" y="1657350"/>
          <p14:tracePt t="1377" x="6423025" y="1631950"/>
          <p14:tracePt t="1394" x="6704013" y="1622425"/>
          <p14:tracePt t="1412" x="7000875" y="1614488"/>
          <p14:tracePt t="1427" x="7178675" y="1614488"/>
          <p14:tracePt t="1432" x="7264400" y="1614488"/>
          <p14:tracePt t="1444" x="7358063" y="1631950"/>
          <p14:tracePt t="1448" x="7391400" y="1639888"/>
          <p14:tracePt t="1461" x="7459663" y="1649413"/>
          <p14:tracePt t="1478" x="7502525" y="1657350"/>
          <p14:tracePt t="1495" x="7518400" y="1665288"/>
          <p14:tracePt t="1511" x="7527925" y="1665288"/>
          <p14:tracePt t="1527" x="7527925" y="1674813"/>
          <p14:tracePt t="1529" x="7535863" y="1674813"/>
          <p14:tracePt t="1544" x="7535863" y="1682750"/>
          <p14:tracePt t="1564" x="7545388" y="1682750"/>
          <p14:tracePt t="1579" x="7545388" y="1690688"/>
          <p14:tracePt t="1621" x="7545388" y="1700213"/>
          <p14:tracePt t="1647" x="7545388" y="1708150"/>
          <p14:tracePt t="1662" x="7545388" y="1716088"/>
          <p14:tracePt t="1666" x="7527925" y="1725613"/>
          <p14:tracePt t="1675" x="7467600" y="1766888"/>
          <p14:tracePt t="1694" x="6227763" y="2200275"/>
          <p14:tracePt t="1712" x="5591175" y="2336800"/>
          <p14:tracePt t="1715" x="5249863" y="2379663"/>
          <p14:tracePt t="1729" x="4646613" y="2481263"/>
          <p14:tracePt t="1747" x="4205288" y="2557463"/>
          <p14:tracePt t="1750" x="3976688" y="2617788"/>
          <p14:tracePt t="1761" x="3797300" y="2651125"/>
          <p14:tracePt t="1763" x="3678238" y="2676525"/>
          <p14:tracePt t="1778" x="3508375" y="2736850"/>
          <p14:tracePt t="1794" x="3373438" y="2787650"/>
          <p14:tracePt t="1813" x="3313113" y="2830513"/>
          <p14:tracePt t="2072" x="3067050" y="2982913"/>
          <p14:tracePt t="2080" x="2719388" y="3211513"/>
          <p14:tracePt t="2094" x="2413000" y="3467100"/>
          <p14:tracePt t="2097" x="2055813" y="3756025"/>
          <p14:tracePt t="2111" x="1528763" y="4257675"/>
          <p14:tracePt t="2128" x="1173163" y="4589463"/>
          <p14:tracePt t="2144" x="968375" y="4860925"/>
          <p14:tracePt t="2148" x="884238" y="4954588"/>
          <p14:tracePt t="2161" x="806450" y="5116513"/>
          <p14:tracePt t="2177" x="765175" y="5208588"/>
          <p14:tracePt t="2180" x="747713" y="5251450"/>
          <p14:tracePt t="2195" x="739775" y="5286375"/>
          <p14:tracePt t="2211" x="739775" y="5294313"/>
          <p14:tracePt t="2437" x="739775" y="5286375"/>
          <p14:tracePt t="2450" x="739775" y="5276850"/>
          <p14:tracePt t="2463" x="755650" y="5276850"/>
          <p14:tracePt t="2480" x="960438" y="5208588"/>
          <p14:tracePt t="2485" x="1376363" y="5106988"/>
          <p14:tracePt t="2494" x="1716088" y="5048250"/>
          <p14:tracePt t="2496" x="2005013" y="5005388"/>
          <p14:tracePt t="2511" x="2532063" y="4937125"/>
          <p14:tracePt t="2527" x="2879725" y="4886325"/>
          <p14:tracePt t="2543" x="3092450" y="4852988"/>
          <p14:tracePt t="2546" x="3135313" y="4843463"/>
          <p14:tracePt t="2560" x="3178175" y="4835525"/>
          <p14:tracePt t="2577" x="3186113" y="4835525"/>
          <p14:tracePt t="2651" x="3186113" y="4843463"/>
          <p14:tracePt t="2665" x="3178175" y="4843463"/>
          <p14:tracePt t="2684" x="3168650" y="4843463"/>
          <p14:tracePt t="2969" x="3194050" y="4860925"/>
          <p14:tracePt t="2978" x="3254375" y="4911725"/>
          <p14:tracePt t="2982" x="3330575" y="4962525"/>
          <p14:tracePt t="2995" x="3406775" y="5022850"/>
          <p14:tracePt t="2997" x="3475038" y="5073650"/>
          <p14:tracePt t="3010" x="3568700" y="5157788"/>
          <p14:tracePt t="3028" x="3636963" y="5218113"/>
          <p14:tracePt t="3031" x="3652838" y="5243513"/>
          <p14:tracePt t="3044" x="3678238" y="5268913"/>
          <p14:tracePt t="3061" x="3695700" y="5294313"/>
          <p14:tracePt t="3078" x="3713163" y="5327650"/>
          <p14:tracePt t="3095" x="3721100" y="5337175"/>
          <p14:tracePt t="3111" x="3721100" y="5353050"/>
          <p14:tracePt t="3129" x="3729038" y="5362575"/>
          <p14:tracePt t="3149" x="3729038" y="5370513"/>
          <p14:tracePt t="3162" x="3746500" y="5370513"/>
          <p14:tracePt t="3178" x="3806825" y="5380038"/>
          <p14:tracePt t="3182" x="3908425" y="5380038"/>
          <p14:tracePt t="3194" x="4137025" y="5370513"/>
          <p14:tracePt t="3196" x="4265613" y="5353050"/>
          <p14:tracePt t="3210" x="4646613" y="5276850"/>
          <p14:tracePt t="3228" x="4800600" y="5235575"/>
          <p14:tracePt t="3231" x="4833938" y="5226050"/>
          <p14:tracePt t="3245" x="4868863" y="5218113"/>
          <p14:tracePt t="3261" x="4884738" y="5208588"/>
          <p14:tracePt t="3279" x="4894263" y="5208588"/>
          <p14:tracePt t="3295" x="4902200" y="5208588"/>
          <p14:tracePt t="3322" x="4910138" y="5208588"/>
          <p14:tracePt t="3779" x="5122863" y="5208588"/>
          <p14:tracePt t="3785" x="5360988" y="5183188"/>
          <p14:tracePt t="3794" x="5505450" y="5183188"/>
          <p14:tracePt t="3812" x="5802313" y="5149850"/>
          <p14:tracePt t="3827" x="5972175" y="5124450"/>
          <p14:tracePt t="3846" x="6116638" y="5099050"/>
          <p14:tracePt t="3865" x="6167438" y="5091113"/>
          <p14:tracePt t="3879" x="6184900" y="5091113"/>
          <p14:tracePt t="3895" x="6194425" y="5091113"/>
          <p14:tracePt t="3916" x="6202363" y="5091113"/>
          <p14:tracePt t="4033" x="6194425" y="5091113"/>
          <p14:tracePt t="4047" x="6184900" y="5091113"/>
          <p14:tracePt t="4053" x="6167438" y="5091113"/>
          <p14:tracePt t="4061" x="6151563" y="5091113"/>
          <p14:tracePt t="4078" x="6040438" y="5081588"/>
          <p14:tracePt t="4080" x="5964238" y="5073650"/>
          <p14:tracePt t="4095" x="5862638" y="5056188"/>
          <p14:tracePt t="4112" x="5827713" y="5048250"/>
          <p14:tracePt t="4130" x="5802313" y="5048250"/>
          <p14:tracePt t="4145" x="5794375" y="5048250"/>
          <p14:tracePt t="4150" x="5786438" y="5048250"/>
          <p14:tracePt t="4199" x="5786438" y="5038725"/>
          <p14:tracePt t="4212" x="5794375" y="5030788"/>
          <p14:tracePt t="4220" x="5862638" y="4997450"/>
          <p14:tracePt t="4228" x="5981700" y="4954588"/>
          <p14:tracePt t="4246" x="6873875" y="4733925"/>
          <p14:tracePt t="4262" x="7127875" y="4724400"/>
          <p14:tracePt t="4278" x="7281863" y="4716463"/>
          <p14:tracePt t="4282" x="7358063" y="4691063"/>
          <p14:tracePt t="4295" x="7451725" y="4683125"/>
          <p14:tracePt t="4311" x="7493000" y="4683125"/>
          <p14:tracePt t="4379" x="7493000" y="4691063"/>
          <p14:tracePt t="4406" x="7493000" y="4699000"/>
          <p14:tracePt t="4411" x="7485063" y="4699000"/>
          <p14:tracePt t="4428" x="7477125" y="4699000"/>
          <p14:tracePt t="4443" x="7426325" y="4699000"/>
          <p14:tracePt t="4446" x="7373938" y="4708525"/>
          <p14:tracePt t="4460" x="7162800" y="4708525"/>
          <p14:tracePt t="4478" x="6932613" y="4708525"/>
          <p14:tracePt t="4481" x="6864350" y="4708525"/>
          <p14:tracePt t="4496" x="6737350" y="4708525"/>
          <p14:tracePt t="4512" x="6626225" y="4708525"/>
          <p14:tracePt t="4515" x="6584950" y="4716463"/>
          <p14:tracePt t="4529" x="6516688" y="4733925"/>
          <p14:tracePt t="4545" x="6448425" y="4741863"/>
          <p14:tracePt t="4563" x="6380163" y="4759325"/>
          <p14:tracePt t="4579" x="6346825" y="4767263"/>
          <p14:tracePt t="4596" x="6311900" y="4775200"/>
          <p14:tracePt t="4599" x="6303963" y="4784725"/>
          <p14:tracePt t="4613" x="6286500" y="4784725"/>
          <p14:tracePt t="4628" x="6278563" y="4792663"/>
          <p14:tracePt t="4632" x="6270625" y="4792663"/>
          <p14:tracePt t="4646" x="6261100" y="4792663"/>
          <p14:tracePt t="4661" x="6253163" y="4792663"/>
          <p14:tracePt t="4677" x="6253163" y="4802188"/>
          <p14:tracePt t="4765" x="6253163" y="4810125"/>
          <p14:tracePt t="4792" x="6245225" y="4810125"/>
          <p14:tracePt t="4799" x="6245225" y="4818063"/>
          <p14:tracePt t="4812" x="6227763" y="4843463"/>
          <p14:tracePt t="4828" x="6227763" y="4860925"/>
          <p14:tracePt t="4847" x="6194425" y="4903788"/>
          <p14:tracePt t="4854" x="6184900" y="4919663"/>
          <p14:tracePt t="4861" x="6176963" y="4929188"/>
          <p14:tracePt t="4878" x="6167438" y="4954588"/>
          <p14:tracePt t="4881" x="6159500" y="4954588"/>
          <p14:tracePt t="4896" x="6151563" y="4972050"/>
          <p14:tracePt t="4902" x="6151563" y="4979988"/>
          <p14:tracePt t="4911" x="6151563" y="4987925"/>
          <p14:tracePt t="4930" x="6202363" y="5073650"/>
          <p14:tracePt t="4945" x="6653213" y="5345113"/>
          <p14:tracePt t="4949" x="6975475" y="5438775"/>
          <p14:tracePt t="4961" x="7204075" y="5507038"/>
          <p14:tracePt t="4963" x="7400925" y="5524500"/>
          <p14:tracePt t="4980" x="7680325" y="5549900"/>
          <p14:tracePt t="4985" x="7781925" y="5549900"/>
          <p14:tracePt t="4999" x="7943850" y="5549900"/>
          <p14:tracePt t="5004" x="8012113" y="5549900"/>
          <p14:tracePt t="5011" x="8070850" y="5540375"/>
          <p14:tracePt t="5028" x="8096250" y="5514975"/>
          <p14:tracePt t="5252" x="8326438" y="5395913"/>
          <p14:tracePt t="5261" x="8580438" y="5243513"/>
          <p14:tracePt t="5280" x="9099550" y="4937125"/>
          <p14:tracePt t="5287" x="9167813" y="4903788"/>
          <p14:tracePt t="5297" x="9218613" y="4868863"/>
          <p14:tracePt t="5311" x="9320213" y="4810125"/>
          <p14:tracePt t="5314" x="9337675" y="4802188"/>
          <p14:tracePt t="5329" x="9371013" y="4792663"/>
          <p14:tracePt t="5351" x="9380538" y="4792663"/>
          <p14:tracePt t="5371" x="9380538" y="4784725"/>
          <p14:tracePt t="5379" x="9371013" y="4784725"/>
          <p14:tracePt t="5607" x="9405938" y="4775200"/>
          <p14:tracePt t="5613" x="9472613" y="4775200"/>
          <p14:tracePt t="5627" x="9609138" y="4767263"/>
          <p14:tracePt t="5644" x="9694863" y="4767263"/>
          <p14:tracePt t="5646" x="9728200" y="4767263"/>
          <p14:tracePt t="5661" x="9761538" y="4775200"/>
          <p14:tracePt t="5677" x="9779000" y="4775200"/>
          <p14:tracePt t="5695" x="9786938" y="4775200"/>
          <p14:tracePt t="5711" x="9796463" y="4775200"/>
          <p14:tracePt t="5731" x="9804400" y="4775200"/>
          <p14:tracePt t="5751" x="9812338" y="4784725"/>
          <p14:tracePt t="5787" x="9821863" y="4784725"/>
          <p14:tracePt t="5939" x="9829800" y="4784725"/>
          <p14:tracePt t="5958" x="9839325" y="4784725"/>
          <p14:tracePt t="5965" x="9847263" y="4784725"/>
          <p14:tracePt t="5979" x="9880600" y="4784725"/>
          <p14:tracePt t="5994" x="9983788" y="4784725"/>
          <p14:tracePt t="6010" x="10204450" y="4767263"/>
          <p14:tracePt t="6013" x="10271125" y="4767263"/>
          <p14:tracePt t="6029" x="10425113" y="4741863"/>
          <p14:tracePt t="6046" x="10501313" y="4716463"/>
          <p14:tracePt t="6048" x="10518775" y="4716463"/>
          <p14:tracePt t="6062" x="10544175" y="4716463"/>
          <p14:tracePt t="6078" x="10552113" y="4708525"/>
          <p14:tracePt t="6081" x="10560050" y="4708525"/>
          <p14:tracePt t="6266" x="10782300" y="4640263"/>
          <p14:tracePt t="6271" x="10993438" y="4579938"/>
          <p14:tracePt t="6278" x="11172825" y="4529138"/>
          <p14:tracePt t="6294" x="11571288" y="4402138"/>
          <p14:tracePt t="6298" x="11784013" y="4333875"/>
          <p14:tracePt t="6311" x="11953875" y="4275138"/>
          <p14:tracePt t="6313" x="12072938" y="4224338"/>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p:txBody>
          <a:bodyPr numCol="1"/>
          <a:lstStyle/>
          <a:p>
            <a:pPr marL="15875" marR="123825" indent="-6350" algn="just">
              <a:lnSpc>
                <a:spcPct val="102000"/>
              </a:lnSpc>
              <a:spcBef>
                <a:spcPts val="0"/>
              </a:spcBef>
              <a:spcAft>
                <a:spcPts val="575"/>
              </a:spcAft>
            </a:pPr>
            <a:r>
              <a:rPr lang="en-US" sz="1800" kern="100" dirty="0">
                <a:solidFill>
                  <a:srgbClr val="000000"/>
                </a:solidFill>
                <a:effectLst/>
                <a:latin typeface="Times New Roman" panose="02020603050405020304" pitchFamily="18" charset="0"/>
                <a:ea typeface="Times New Roman" panose="02020603050405020304" pitchFamily="18" charset="0"/>
              </a:rPr>
              <a:t>The customer churn prediction model is designed to identify customers who are likely to churn or stop using a product or service.</a:t>
            </a:r>
          </a:p>
          <a:p>
            <a:pPr marL="291465" marR="0" indent="-187325" algn="l">
              <a:lnSpc>
                <a:spcPct val="98000"/>
              </a:lnSpc>
              <a:spcBef>
                <a:spcPts val="0"/>
              </a:spcBef>
              <a:spcAft>
                <a:spcPts val="485"/>
              </a:spcAft>
            </a:pPr>
            <a:r>
              <a:rPr lang="en-US" sz="1800" kern="100" dirty="0">
                <a:solidFill>
                  <a:srgbClr val="000000"/>
                </a:solidFill>
                <a:effectLst/>
                <a:latin typeface="Times New Roman" panose="02020603050405020304" pitchFamily="18" charset="0"/>
                <a:ea typeface="Times New Roman" panose="02020603050405020304" pitchFamily="18" charset="0"/>
              </a:rPr>
              <a:t>• Its goal is to enhance retention strategies by allowing businesses to proactively take action to prevent churn and retain valuable customers.’’</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a:blip r:embed="rId4"/>
          <a:srcRect t="484" b="484"/>
          <a:stretch/>
        </p:blipFill>
        <p:spPr/>
      </p:pic>
      <p:pic>
        <p:nvPicPr>
          <p:cNvPr id="5" name="Audio 4">
            <a:hlinkClick r:id="" action="ppaction://media"/>
            <a:extLst>
              <a:ext uri="{FF2B5EF4-FFF2-40B4-BE49-F238E27FC236}">
                <a16:creationId xmlns:a16="http://schemas.microsoft.com/office/drawing/2014/main" id="{07A4D6B7-195F-C929-2E2E-3C58BAE580D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80002892"/>
      </p:ext>
    </p:extLst>
  </p:cSld>
  <p:clrMapOvr>
    <a:masterClrMapping/>
  </p:clrMapOvr>
  <mc:AlternateContent xmlns:mc="http://schemas.openxmlformats.org/markup-compatibility/2006">
    <mc:Choice xmlns:p14="http://schemas.microsoft.com/office/powerpoint/2010/main" Requires="p14">
      <p:transition spd="slow" p14:dur="2000" advTm="19959"/>
    </mc:Choice>
    <mc:Fallback>
      <p:transition spd="slow" advTm="19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90" x="11477625" y="3041650"/>
          <p14:tracePt t="102" x="10883900" y="2957513"/>
          <p14:tracePt t="118" x="10348913" y="2889250"/>
          <p14:tracePt t="121" x="10110788" y="2855913"/>
          <p14:tracePt t="135" x="9720263" y="2813050"/>
          <p14:tracePt t="152" x="9353550" y="2770188"/>
          <p14:tracePt t="156" x="9261475" y="2770188"/>
          <p14:tracePt t="169" x="9218613" y="2770188"/>
          <p14:tracePt t="172" x="9175750" y="2770188"/>
          <p14:tracePt t="187" x="9132888" y="2813050"/>
          <p14:tracePt t="192" x="9107488" y="2838450"/>
          <p14:tracePt t="423" x="8853488" y="2838450"/>
          <p14:tracePt t="430" x="8547100" y="2820988"/>
          <p14:tracePt t="436" x="8215313" y="2787650"/>
          <p14:tracePt t="452" x="7553325" y="2744788"/>
          <p14:tracePt t="467" x="6831013" y="2701925"/>
          <p14:tracePt t="471" x="6524625" y="2686050"/>
          <p14:tracePt t="485" x="6007100" y="2660650"/>
          <p14:tracePt t="501" x="5581650" y="2633663"/>
          <p14:tracePt t="518" x="5353050" y="2633663"/>
          <p14:tracePt t="522" x="5259388" y="2633663"/>
          <p14:tracePt t="535" x="5157788" y="2633663"/>
          <p14:tracePt t="539" x="5132388" y="2633663"/>
          <p14:tracePt t="551" x="5122863" y="2633663"/>
          <p14:tracePt t="553" x="5114925" y="2633663"/>
          <p14:tracePt t="794" x="4884738" y="2617788"/>
          <p14:tracePt t="800" x="4545013" y="2549525"/>
          <p14:tracePt t="818" x="3814763" y="2455863"/>
          <p14:tracePt t="835" x="3414713" y="2379663"/>
          <p14:tracePt t="852" x="3084513" y="2328863"/>
          <p14:tracePt t="855" x="2982913" y="2328863"/>
          <p14:tracePt t="869" x="2838450" y="2319338"/>
          <p14:tracePt t="887" x="2744788" y="2319338"/>
          <p14:tracePt t="903" x="2719388" y="2319338"/>
          <p14:tracePt t="918" x="2709863" y="2319338"/>
          <p14:tracePt t="936" x="2693988" y="2319338"/>
          <p14:tracePt t="958" x="2684463" y="2328863"/>
          <p14:tracePt t="972" x="2676525" y="2336800"/>
          <p14:tracePt t="985" x="2659063" y="2336800"/>
          <p14:tracePt t="1001" x="2641600" y="2344738"/>
          <p14:tracePt t="1019" x="2600325" y="2354263"/>
          <p14:tracePt t="1035" x="2549525" y="2371725"/>
          <p14:tracePt t="1053" x="2438400" y="2397125"/>
          <p14:tracePt t="1068" x="2301875" y="2438400"/>
          <p14:tracePt t="1074" x="2225675" y="2455863"/>
          <p14:tracePt t="1085" x="2166938" y="2473325"/>
          <p14:tracePt t="1088" x="2106613" y="2489200"/>
          <p14:tracePt t="1102" x="2055813" y="2489200"/>
          <p14:tracePt t="1118" x="2022475" y="2506663"/>
          <p14:tracePt t="1121" x="2005013" y="2506663"/>
          <p14:tracePt t="1137" x="1987550" y="2516188"/>
          <p14:tracePt t="1153" x="1979613" y="2516188"/>
          <p14:tracePt t="1169" x="1971675" y="2516188"/>
          <p14:tracePt t="1186" x="1962150" y="2516188"/>
          <p14:tracePt t="1201" x="1954213" y="2516188"/>
          <p14:tracePt t="1276" x="1954213" y="2524125"/>
          <p14:tracePt t="1302" x="1954213" y="2532063"/>
          <p14:tracePt t="1308" x="1954213" y="2549525"/>
          <p14:tracePt t="1318" x="1954213" y="2557463"/>
          <p14:tracePt t="1338" x="1954213" y="2600325"/>
          <p14:tracePt t="1342" x="1946275" y="2608263"/>
          <p14:tracePt t="1351" x="1946275" y="2617788"/>
          <p14:tracePt t="1370" x="1936750" y="2633663"/>
          <p14:tracePt t="1387" x="1936750" y="2643188"/>
          <p14:tracePt t="1403" x="1928813" y="2651125"/>
          <p14:tracePt t="1418" x="1928813" y="2660650"/>
          <p14:tracePt t="1461" x="1936750" y="2660650"/>
          <p14:tracePt t="1469" x="1971675" y="2660650"/>
          <p14:tracePt t="1485" x="2311400" y="2660650"/>
          <p14:tracePt t="1487" x="2676525" y="2676525"/>
          <p14:tracePt t="1502" x="3203575" y="2719388"/>
          <p14:tracePt t="1519" x="3475038" y="2727325"/>
          <p14:tracePt t="1522" x="3627438" y="2752725"/>
          <p14:tracePt t="1536" x="3890963" y="2752725"/>
          <p14:tracePt t="1552" x="4154488" y="2752725"/>
          <p14:tracePt t="1557" x="4273550" y="2752725"/>
          <p14:tracePt t="1570" x="4476750" y="2744788"/>
          <p14:tracePt t="1585" x="4646613" y="2711450"/>
          <p14:tracePt t="1601" x="4876800" y="2676525"/>
          <p14:tracePt t="1606" x="4953000" y="2668588"/>
          <p14:tracePt t="1620" x="5157788" y="2643188"/>
          <p14:tracePt t="1636" x="5353050" y="2633663"/>
          <p14:tracePt t="1638" x="5429250" y="2633663"/>
          <p14:tracePt t="1653" x="5607050" y="2643188"/>
          <p14:tracePt t="1670" x="5776913" y="2676525"/>
          <p14:tracePt t="1686" x="5930900" y="2736850"/>
          <p14:tracePt t="1689" x="5981700" y="2762250"/>
          <p14:tracePt t="1702" x="6032500" y="2778125"/>
          <p14:tracePt t="1718" x="6040438" y="2787650"/>
          <p14:tracePt t="1737" x="6040438" y="2795588"/>
          <p14:tracePt t="1764" x="6040438" y="2805113"/>
          <p14:tracePt t="1813" x="6032500" y="2805113"/>
          <p14:tracePt t="1819" x="5972175" y="2805113"/>
          <p14:tracePt t="1834" x="5208588" y="2805113"/>
          <p14:tracePt t="1853" x="4222750" y="2744788"/>
          <p14:tracePt t="1869" x="3652838" y="2701925"/>
          <p14:tracePt t="1885" x="2955925" y="2686050"/>
          <p14:tracePt t="1887" x="2565400" y="2686050"/>
          <p14:tracePt t="1903" x="2141538" y="2701925"/>
          <p14:tracePt t="1918" x="1758950" y="2727325"/>
          <p14:tracePt t="1921" x="1606550" y="2736850"/>
          <p14:tracePt t="1937" x="1393825" y="2770188"/>
          <p14:tracePt t="1952" x="1300163" y="2795588"/>
          <p14:tracePt t="1970" x="1223963" y="2820988"/>
          <p14:tracePt t="1987" x="1214438" y="2838450"/>
          <p14:tracePt t="2007" x="1206500" y="2838450"/>
          <p14:tracePt t="2020" x="1198563" y="2838450"/>
          <p14:tracePt t="2036" x="1198563" y="2846388"/>
          <p14:tracePt t="2062" x="1198563" y="2855913"/>
          <p14:tracePt t="2096" x="1198563" y="2863850"/>
          <p14:tracePt t="2117" x="1198563" y="2871788"/>
          <p14:tracePt t="2143" x="1198563" y="2881313"/>
          <p14:tracePt t="2157" x="1198563" y="2889250"/>
          <p14:tracePt t="2170" x="1189038" y="2906713"/>
          <p14:tracePt t="2187" x="1173163" y="2922588"/>
          <p14:tracePt t="2204" x="1163638" y="2940050"/>
          <p14:tracePt t="2226" x="1155700" y="2949575"/>
          <p14:tracePt t="2236" x="1155700" y="2957513"/>
          <p14:tracePt t="2260" x="1155700" y="2965450"/>
          <p14:tracePt t="2296" x="1155700" y="2974975"/>
          <p14:tracePt t="2315" x="1163638" y="2990850"/>
          <p14:tracePt t="2329" x="1163638" y="3000375"/>
          <p14:tracePt t="2336" x="1173163" y="3000375"/>
          <p14:tracePt t="2353" x="1181100" y="3016250"/>
          <p14:tracePt t="2368" x="1189038" y="3025775"/>
          <p14:tracePt t="2371" x="1189038" y="3033713"/>
          <p14:tracePt t="2385" x="1198563" y="3033713"/>
          <p14:tracePt t="2402" x="1198563" y="3041650"/>
          <p14:tracePt t="2405" x="1198563" y="3051175"/>
          <p14:tracePt t="2421" x="1198563" y="3059113"/>
          <p14:tracePt t="2436" x="1206500" y="3059113"/>
          <p14:tracePt t="2451" x="1214438" y="3059113"/>
          <p14:tracePt t="2469" x="1214438" y="3067050"/>
          <p14:tracePt t="2474" x="1214438" y="3076575"/>
          <p14:tracePt t="2538" x="1214438" y="3084513"/>
          <p14:tracePt t="2557" x="1223963" y="3084513"/>
          <p14:tracePt t="2571" x="1223963" y="3094038"/>
          <p14:tracePt t="2578" x="1223963" y="3101975"/>
          <p14:tracePt t="2587" x="1231900" y="3101975"/>
          <p14:tracePt t="2590" x="1231900" y="3109913"/>
          <p14:tracePt t="2602" x="1231900" y="3119438"/>
          <p14:tracePt t="2604" x="1239838" y="3127375"/>
          <p14:tracePt t="2619" x="1249363" y="3152775"/>
          <p14:tracePt t="2634" x="1257300" y="3170238"/>
          <p14:tracePt t="2654" x="1265238" y="3186113"/>
          <p14:tracePt t="2669" x="1274763" y="3203575"/>
          <p14:tracePt t="2688" x="1274763" y="3211513"/>
          <p14:tracePt t="2702" x="1282700" y="3221038"/>
          <p14:tracePt t="2720" x="1282700" y="3228975"/>
          <p14:tracePt t="2736" x="1290638" y="3228975"/>
          <p14:tracePt t="2758" x="1300163" y="3238500"/>
          <p14:tracePt t="2771" x="1308100" y="3238500"/>
          <p14:tracePt t="2787" x="1317625" y="3254375"/>
          <p14:tracePt t="2819" x="1325563" y="3254375"/>
          <p14:tracePt t="2827" x="1325563" y="3263900"/>
          <p14:tracePt t="2834" x="1333500" y="3263900"/>
          <p14:tracePt t="2852" x="1333500" y="3271838"/>
          <p14:tracePt t="2868" x="1343025" y="3271838"/>
          <p14:tracePt t="2886" x="1350963" y="3271838"/>
          <p14:tracePt t="2889" x="1350963" y="3279775"/>
          <p14:tracePt t="2902" x="1358900" y="3279775"/>
          <p14:tracePt t="2919" x="1368425" y="3289300"/>
          <p14:tracePt t="2958" x="1376363" y="3289300"/>
          <p14:tracePt t="3075" x="1384300" y="3289300"/>
          <p14:tracePt t="3081" x="1384300" y="3297238"/>
          <p14:tracePt t="3102" x="1393825" y="3305175"/>
          <p14:tracePt t="3118" x="1401763" y="3305175"/>
          <p14:tracePt t="3122" x="1401763" y="3314700"/>
          <p14:tracePt t="3130" x="1401763" y="3322638"/>
          <p14:tracePt t="3135" x="1409700" y="3322638"/>
          <p14:tracePt t="3152" x="1419225" y="3340100"/>
          <p14:tracePt t="3170" x="1427163" y="3348038"/>
          <p14:tracePt t="3186" x="1435100" y="3355975"/>
          <p14:tracePt t="3203" x="1435100" y="3365500"/>
          <p14:tracePt t="3220" x="1444625" y="3373438"/>
          <p14:tracePt t="3237" x="1444625" y="3382963"/>
          <p14:tracePt t="3251" x="1452563" y="3390900"/>
          <p14:tracePt t="3288" x="1462088" y="3390900"/>
          <p14:tracePt t="3295" x="1462088" y="3398838"/>
          <p14:tracePt t="3309" x="1470025" y="3398838"/>
          <p14:tracePt t="3322" x="1477963" y="3398838"/>
          <p14:tracePt t="3335" x="1503363" y="3408363"/>
          <p14:tracePt t="3352" x="1520825" y="3416300"/>
          <p14:tracePt t="3369" x="1554163" y="3416300"/>
          <p14:tracePt t="3385" x="1563688" y="3416300"/>
          <p14:tracePt t="3404" x="1589088" y="3416300"/>
          <p14:tracePt t="3419" x="1597025" y="3416300"/>
          <p14:tracePt t="3436" x="1614488" y="3416300"/>
          <p14:tracePt t="3440" x="1622425" y="3416300"/>
          <p14:tracePt t="3453" x="1639888" y="3416300"/>
          <p14:tracePt t="3470" x="1647825" y="3416300"/>
          <p14:tracePt t="3473" x="1665288" y="3416300"/>
          <p14:tracePt t="3485" x="1673225" y="3416300"/>
          <p14:tracePt t="3488" x="1682750" y="3408363"/>
          <p14:tracePt t="3503" x="1724025" y="3408363"/>
          <p14:tracePt t="3523" x="1809750" y="3390900"/>
          <p14:tracePt t="3536" x="1843088" y="3390900"/>
          <p14:tracePt t="3553" x="1911350" y="3390900"/>
          <p14:tracePt t="3558" x="1928813" y="3390900"/>
          <p14:tracePt t="3568" x="1946275" y="3390900"/>
          <p14:tracePt t="3571" x="1971675" y="3390900"/>
          <p14:tracePt t="3585" x="1987550" y="3390900"/>
          <p14:tracePt t="3602" x="2012950" y="3390900"/>
          <p14:tracePt t="3619" x="2030413" y="3390900"/>
          <p14:tracePt t="3635" x="2038350" y="3390900"/>
          <p14:tracePt t="3811" x="2200275" y="3390900"/>
          <p14:tracePt t="3819" x="2430463" y="3390900"/>
          <p14:tracePt t="3835" x="2676525" y="3398838"/>
          <p14:tracePt t="3838" x="2770188" y="3398838"/>
          <p14:tracePt t="3846" x="2863850" y="3408363"/>
          <p14:tracePt t="3852" x="2940050" y="3408363"/>
          <p14:tracePt t="3868" x="3074988" y="3408363"/>
          <p14:tracePt t="3884" x="3152775" y="3408363"/>
          <p14:tracePt t="3888" x="3186113" y="3408363"/>
          <p14:tracePt t="3902" x="3211513" y="3408363"/>
          <p14:tracePt t="3920" x="3228975" y="3408363"/>
          <p14:tracePt t="4121" x="3533775" y="3416300"/>
          <p14:tracePt t="4128" x="3814763" y="3424238"/>
          <p14:tracePt t="4135" x="4027488" y="3441700"/>
          <p14:tracePt t="4153" x="4281488" y="3467100"/>
          <p14:tracePt t="4169" x="4443413" y="3467100"/>
          <p14:tracePt t="4186" x="4529138" y="3467100"/>
          <p14:tracePt t="4189" x="4554538" y="3467100"/>
          <p14:tracePt t="4203" x="4570413" y="3467100"/>
          <p14:tracePt t="4220" x="4579938" y="3467100"/>
          <p14:tracePt t="4463" x="4740275" y="3467100"/>
          <p14:tracePt t="4468" x="4927600" y="3467100"/>
          <p14:tracePt t="4486" x="5148263" y="3467100"/>
          <p14:tracePt t="4503" x="5292725" y="3467100"/>
          <p14:tracePt t="4506" x="5343525" y="3467100"/>
          <p14:tracePt t="4522" x="5386388" y="3467100"/>
          <p14:tracePt t="4535" x="5429250" y="3459163"/>
          <p14:tracePt t="4561" x="5437188" y="3459163"/>
          <p14:tracePt t="4783" x="5624513" y="3459163"/>
          <p14:tracePt t="4789" x="5811838" y="3459163"/>
          <p14:tracePt t="4802" x="5964238" y="3459163"/>
          <p14:tracePt t="4818" x="6091238" y="3459163"/>
          <p14:tracePt t="4834" x="6159500" y="3459163"/>
          <p14:tracePt t="4837" x="6194425" y="3459163"/>
          <p14:tracePt t="4853" x="6210300" y="3449638"/>
          <p14:tracePt t="4869" x="6219825" y="3449638"/>
          <p14:tracePt t="4927" x="6184900" y="3449638"/>
          <p14:tracePt t="4936" x="6100763" y="3459163"/>
          <p14:tracePt t="4940" x="5930900" y="3467100"/>
          <p14:tracePt t="4952" x="5581650" y="3467100"/>
          <p14:tracePt t="4955" x="5191125" y="3467100"/>
          <p14:tracePt t="4968" x="4749800" y="3467100"/>
          <p14:tracePt t="4985" x="4298950" y="3459163"/>
          <p14:tracePt t="4988" x="4017963" y="3459163"/>
          <p14:tracePt t="5002" x="3559175" y="3459163"/>
          <p14:tracePt t="5018" x="3178175" y="3475038"/>
          <p14:tracePt t="5036" x="2719388" y="3492500"/>
          <p14:tracePt t="5052" x="2565400" y="3502025"/>
          <p14:tracePt t="5068" x="2405063" y="3535363"/>
          <p14:tracePt t="5071" x="2370138" y="3535363"/>
          <p14:tracePt t="5085" x="2327275" y="3535363"/>
          <p14:tracePt t="5101" x="2319338" y="3543300"/>
          <p14:tracePt t="5122" x="2311400" y="3543300"/>
          <p14:tracePt t="5307" x="2311400" y="3552825"/>
          <p14:tracePt t="5313" x="2301875" y="3552825"/>
          <p14:tracePt t="5328" x="2301875" y="3560763"/>
          <p14:tracePt t="5336" x="2293938" y="3560763"/>
          <p14:tracePt t="5352" x="2276475" y="3568700"/>
          <p14:tracePt t="5354" x="2268538" y="3578225"/>
          <p14:tracePt t="5369" x="2260600" y="3578225"/>
          <p14:tracePt t="5386" x="2251075" y="3578225"/>
          <p14:tracePt t="5403" x="2235200" y="3586163"/>
          <p14:tracePt t="5452" x="2243138" y="3586163"/>
          <p14:tracePt t="5459" x="2260600" y="3586163"/>
          <p14:tracePt t="5469" x="2301875" y="3586163"/>
          <p14:tracePt t="5472" x="2387600" y="3594100"/>
          <p14:tracePt t="5485" x="2616200" y="3654425"/>
          <p14:tracePt t="5502" x="2786063" y="3705225"/>
          <p14:tracePt t="5519" x="2930525" y="3748088"/>
          <p14:tracePt t="5535" x="2955925" y="3756025"/>
          <p14:tracePt t="5552" x="2973388" y="3756025"/>
          <p14:tracePt t="5554" x="2982913" y="3756025"/>
          <p14:tracePt t="5569" x="2982913" y="3763963"/>
          <p14:tracePt t="5590" x="2990850" y="3763963"/>
          <p14:tracePt t="5603" x="2998788" y="3763963"/>
          <p14:tracePt t="5644" x="3008313" y="3763963"/>
          <p14:tracePt t="5666" x="3016250" y="3763963"/>
          <p14:tracePt t="5673" x="3033713" y="3763963"/>
          <p14:tracePt t="5687" x="3067050" y="3763963"/>
          <p14:tracePt t="5702" x="3254375" y="3748088"/>
          <p14:tracePt t="5705" x="3363913" y="3738563"/>
          <p14:tracePt t="5719" x="3619500" y="3713163"/>
          <p14:tracePt t="5734" x="3797300" y="3713163"/>
          <p14:tracePt t="5752" x="3900488" y="3705225"/>
          <p14:tracePt t="5756" x="3941763" y="3697288"/>
          <p14:tracePt t="5769" x="3976688" y="3697288"/>
          <p14:tracePt t="5785" x="4002088" y="3697288"/>
          <p14:tracePt t="5788" x="4010025" y="3697288"/>
          <p14:tracePt t="5802" x="4017963" y="3697288"/>
          <p14:tracePt t="5838" x="4027488" y="3697288"/>
          <p14:tracePt t="6056" x="4273550" y="3697288"/>
          <p14:tracePt t="6063" x="4503738" y="3697288"/>
          <p14:tracePt t="6077" x="4630738" y="3705225"/>
          <p14:tracePt t="6085" x="4724400" y="3722688"/>
          <p14:tracePt t="6102" x="4843463" y="3738563"/>
          <p14:tracePt t="6106" x="4868863" y="3756025"/>
          <p14:tracePt t="6119" x="4902200" y="3756025"/>
          <p14:tracePt t="6136" x="4910138" y="3763963"/>
          <p14:tracePt t="6154" x="4919663" y="3763963"/>
          <p14:tracePt t="6168" x="4927600" y="3773488"/>
          <p14:tracePt t="6402" x="5038725" y="3773488"/>
          <p14:tracePt t="6408" x="5208588" y="3763963"/>
          <p14:tracePt t="6418" x="5335588" y="3756025"/>
          <p14:tracePt t="6421" x="5403850" y="3748088"/>
          <p14:tracePt t="6435" x="5556250" y="3730625"/>
          <p14:tracePt t="6452" x="5649913" y="3722688"/>
          <p14:tracePt t="6455" x="5683250" y="3722688"/>
          <p14:tracePt t="6470" x="5743575" y="3713163"/>
          <p14:tracePt t="6485" x="5794375" y="3713163"/>
          <p14:tracePt t="6503" x="5862638" y="3705225"/>
          <p14:tracePt t="6520" x="5888038" y="3697288"/>
          <p14:tracePt t="6525" x="5905500" y="3697288"/>
          <p14:tracePt t="6535" x="5921375" y="3697288"/>
          <p14:tracePt t="6538" x="5930900" y="3697288"/>
          <p14:tracePt t="6553" x="5956300" y="3697288"/>
          <p14:tracePt t="6570" x="5981700" y="3697288"/>
          <p14:tracePt t="6587" x="6007100" y="3697288"/>
          <p14:tracePt t="6595" x="6015038" y="3697288"/>
          <p14:tracePt t="6603" x="6024563" y="3697288"/>
          <p14:tracePt t="6619" x="6057900" y="3697288"/>
          <p14:tracePt t="6622" x="6065838" y="3697288"/>
          <p14:tracePt t="6637" x="6083300" y="3697288"/>
          <p14:tracePt t="6652" x="6100763" y="3697288"/>
          <p14:tracePt t="6669" x="6116638" y="3697288"/>
          <p14:tracePt t="6685" x="6126163" y="3697288"/>
          <p14:tracePt t="6702" x="6134100" y="3697288"/>
          <p14:tracePt t="6719" x="6142038" y="3697288"/>
          <p14:tracePt t="6737" x="6151563" y="3697288"/>
          <p14:tracePt t="6753" x="6159500" y="3697288"/>
          <p14:tracePt t="6794" x="6167438" y="3697288"/>
          <p14:tracePt t="6815" x="6176963" y="3697288"/>
          <p14:tracePt t="6829" x="6194425" y="3697288"/>
          <p14:tracePt t="6836" x="6210300" y="3705225"/>
          <p14:tracePt t="6852" x="6253163" y="3713163"/>
          <p14:tracePt t="6856" x="6270625" y="3713163"/>
          <p14:tracePt t="6870" x="6303963" y="3722688"/>
          <p14:tracePt t="6886" x="6354763" y="3722688"/>
          <p14:tracePt t="6890" x="6354763" y="3730625"/>
          <p14:tracePt t="6903" x="6372225" y="3730625"/>
          <p14:tracePt t="6919" x="6380163" y="3730625"/>
          <p14:tracePt t="6934" x="6397625" y="3730625"/>
          <p14:tracePt t="6952" x="6405563" y="3730625"/>
          <p14:tracePt t="6969" x="6415088" y="3730625"/>
          <p14:tracePt t="6985" x="6423025" y="3730625"/>
          <p14:tracePt t="7002" x="6423025" y="3738563"/>
          <p14:tracePt t="7019" x="6423025" y="3748088"/>
          <p14:tracePt t="7058" x="6397625" y="3748088"/>
          <p14:tracePt t="7063" x="6346825" y="3756025"/>
          <p14:tracePt t="7068" x="6202363" y="3773488"/>
          <p14:tracePt t="7086" x="5437188" y="3773488"/>
          <p14:tracePt t="7090" x="5216525" y="3748088"/>
          <p14:tracePt t="7103" x="4519613" y="3713163"/>
          <p14:tracePt t="7120" x="3900488" y="3646488"/>
          <p14:tracePt t="7125" x="3687763" y="3629025"/>
          <p14:tracePt t="7135" x="3500438" y="3619500"/>
          <p14:tracePt t="7137" x="3244850" y="3619500"/>
          <p14:tracePt t="7153" x="2930525" y="3603625"/>
          <p14:tracePt t="7169" x="2616200" y="3603625"/>
          <p14:tracePt t="7187" x="2395538" y="3611563"/>
          <p14:tracePt t="7202" x="2276475" y="3629025"/>
          <p14:tracePt t="7220" x="2208213" y="3646488"/>
          <p14:tracePt t="7236" x="2200275" y="3646488"/>
          <p14:tracePt t="7253" x="2192338" y="3646488"/>
          <p14:tracePt t="7269" x="2182813" y="3646488"/>
          <p14:tracePt t="7307" x="2182813" y="3654425"/>
          <p14:tracePt t="7572" x="2124075" y="3687763"/>
          <p14:tracePt t="7579" x="2038350" y="3722688"/>
          <p14:tracePt t="7587" x="1911350" y="3781425"/>
          <p14:tracePt t="7602" x="1784350" y="3816350"/>
          <p14:tracePt t="7619" x="1716088" y="3824288"/>
          <p14:tracePt t="7636" x="1698625" y="3824288"/>
          <p14:tracePt t="7652" x="1690688" y="3832225"/>
          <p14:tracePt t="7670" x="1682750" y="3832225"/>
          <p14:tracePt t="7686" x="1682750" y="3841750"/>
          <p14:tracePt t="7688" x="1673225" y="3841750"/>
          <p14:tracePt t="7862" x="1682750" y="3841750"/>
          <p14:tracePt t="7871" x="1708150" y="3841750"/>
          <p14:tracePt t="7886" x="1758950" y="3867150"/>
          <p14:tracePt t="7889" x="1817688" y="3892550"/>
          <p14:tracePt t="7903" x="1962150" y="3943350"/>
          <p14:tracePt t="7919" x="2081213" y="3986213"/>
          <p14:tracePt t="7935" x="2192338" y="4011613"/>
          <p14:tracePt t="7938" x="2217738" y="4019550"/>
          <p14:tracePt t="7952" x="2260600" y="4027488"/>
          <p14:tracePt t="7969" x="2301875" y="4027488"/>
          <p14:tracePt t="7972" x="2311400" y="4027488"/>
          <p14:tracePt t="7988" x="2344738" y="4027488"/>
          <p14:tracePt t="8003" x="2362200" y="4027488"/>
          <p14:tracePt t="8005" x="2370138" y="4027488"/>
          <p14:tracePt t="8020" x="2387600" y="4027488"/>
          <p14:tracePt t="8036" x="2395538" y="4027488"/>
          <p14:tracePt t="8054" x="2413000" y="4027488"/>
          <p14:tracePt t="8070" x="2420938" y="4027488"/>
          <p14:tracePt t="8086" x="2430463" y="4027488"/>
          <p14:tracePt t="8089" x="2438400" y="4027488"/>
          <p14:tracePt t="8103" x="2438400" y="4037013"/>
          <p14:tracePt t="8119" x="2446338" y="4044950"/>
          <p14:tracePt t="8317" x="2540000" y="4044950"/>
          <p14:tracePt t="8324" x="2651125" y="4044950"/>
          <p14:tracePt t="8335" x="2770188" y="4037013"/>
          <p14:tracePt t="8338" x="2846388" y="4019550"/>
          <p14:tracePt t="8352" x="2998788" y="3994150"/>
          <p14:tracePt t="8369" x="3084513" y="3986213"/>
          <p14:tracePt t="8372" x="3109913" y="3986213"/>
          <p14:tracePt t="8386" x="3127375" y="3976688"/>
          <p14:tracePt t="8401" x="3143250" y="3976688"/>
          <p14:tracePt t="8631" x="3322638" y="3976688"/>
          <p14:tracePt t="8636" x="3508375" y="3968750"/>
          <p14:tracePt t="8654" x="3703638" y="3951288"/>
          <p14:tracePt t="8669" x="3806825" y="3935413"/>
          <p14:tracePt t="8672" x="3840163" y="3935413"/>
          <p14:tracePt t="8685" x="3883025" y="3935413"/>
          <p14:tracePt t="8702" x="3890963" y="3935413"/>
          <p14:tracePt t="8719" x="3900488" y="3935413"/>
          <p14:tracePt t="8951" x="4010025" y="3935413"/>
          <p14:tracePt t="8956" x="4146550" y="3935413"/>
          <p14:tracePt t="8970" x="4306888" y="3943350"/>
          <p14:tracePt t="8985" x="4425950" y="3951288"/>
          <p14:tracePt t="9002" x="4486275" y="3951288"/>
          <p14:tracePt t="9004" x="4503738" y="3951288"/>
          <p14:tracePt t="9019" x="4519613" y="3951288"/>
          <p14:tracePt t="9048" x="4529138" y="3951288"/>
          <p14:tracePt t="9869" x="4519613" y="3951288"/>
          <p14:tracePt t="9875" x="4503738" y="3951288"/>
          <p14:tracePt t="9885" x="4468813" y="3960813"/>
          <p14:tracePt t="9888" x="4375150" y="3968750"/>
          <p14:tracePt t="9903" x="3984625" y="4027488"/>
          <p14:tracePt t="9919" x="3424238" y="4130675"/>
          <p14:tracePt t="9922" x="3270250" y="4146550"/>
          <p14:tracePt t="9937" x="3024188" y="4197350"/>
          <p14:tracePt t="9953" x="2828925" y="4224338"/>
          <p14:tracePt t="9956" x="2727325" y="4249738"/>
          <p14:tracePt t="9970" x="2616200" y="4283075"/>
          <p14:tracePt t="9974" x="2565400" y="4291013"/>
          <p14:tracePt t="9986" x="2524125" y="4300538"/>
          <p14:tracePt t="9989" x="2471738" y="4308475"/>
          <p14:tracePt t="10003" x="2420938" y="4333875"/>
          <p14:tracePt t="10020" x="2370138" y="4341813"/>
          <p14:tracePt t="10023" x="2362200" y="4341813"/>
          <p14:tracePt t="10036" x="2352675" y="4351338"/>
          <p14:tracePt t="10039" x="2336800" y="4351338"/>
          <p14:tracePt t="10053" x="2311400" y="4359275"/>
          <p14:tracePt t="10069" x="2286000" y="4359275"/>
          <p14:tracePt t="10072" x="2286000" y="4368800"/>
          <p14:tracePt t="10086" x="2260600" y="4368800"/>
          <p14:tracePt t="10101" x="2243138" y="4368800"/>
          <p14:tracePt t="10119" x="2217738" y="4376738"/>
          <p14:tracePt t="10122" x="2208213" y="4376738"/>
          <p14:tracePt t="10137" x="2166938" y="4394200"/>
          <p14:tracePt t="10152" x="2157413" y="4394200"/>
          <p14:tracePt t="10155" x="2149475" y="4394200"/>
          <p14:tracePt t="10170" x="2132013" y="4402138"/>
          <p14:tracePt t="10185" x="2124075" y="4402138"/>
          <p14:tracePt t="10204" x="2106613" y="4402138"/>
          <p14:tracePt t="10219" x="2098675" y="4402138"/>
          <p14:tracePt t="10236" x="2090738" y="4402138"/>
          <p14:tracePt t="11472" x="2182813" y="4419600"/>
          <p14:tracePt t="11477" x="2319338" y="4460875"/>
          <p14:tracePt t="11486" x="2489200" y="4529138"/>
          <p14:tracePt t="11503" x="2651125" y="4572000"/>
          <p14:tracePt t="11507" x="2719388" y="4589463"/>
          <p14:tracePt t="11511" x="2770188" y="4597400"/>
          <p14:tracePt t="11524" x="2803525" y="4605338"/>
          <p14:tracePt t="11527" x="2846388" y="4614863"/>
          <p14:tracePt t="11535" x="2889250" y="4622800"/>
          <p14:tracePt t="11538" x="2905125" y="4622800"/>
          <p14:tracePt t="11553" x="2955925" y="4622800"/>
          <p14:tracePt t="11568" x="2998788" y="4622800"/>
          <p14:tracePt t="11585" x="3024188" y="4622800"/>
          <p14:tracePt t="11588" x="3033713" y="4622800"/>
          <p14:tracePt t="11602" x="3049588" y="4622800"/>
          <p14:tracePt t="11619" x="3067050" y="4622800"/>
          <p14:tracePt t="11637" x="3084513" y="4622800"/>
          <p14:tracePt t="11653" x="3092450" y="4622800"/>
          <p14:tracePt t="11658" x="3100388" y="4622800"/>
          <p14:tracePt t="11669" x="3109913" y="4622800"/>
          <p14:tracePt t="11686" x="3117850" y="4622800"/>
          <p14:tracePt t="11705" x="3135313" y="4622800"/>
          <p14:tracePt t="11720" x="3143250" y="4622800"/>
          <p14:tracePt t="11737" x="3152775" y="4622800"/>
          <p14:tracePt t="11741" x="3168650" y="4622800"/>
          <p14:tracePt t="11753" x="3194050" y="4622800"/>
          <p14:tracePt t="11769" x="3244850" y="4622800"/>
          <p14:tracePt t="11785" x="3330575" y="4622800"/>
          <p14:tracePt t="11788" x="3355975" y="4622800"/>
          <p14:tracePt t="11803" x="3441700" y="4614863"/>
          <p14:tracePt t="11819" x="3482975" y="4605338"/>
          <p14:tracePt t="11822" x="3508375" y="4605338"/>
          <p14:tracePt t="11836" x="3551238" y="4597400"/>
          <p14:tracePt t="11852" x="3568700" y="4597400"/>
          <p14:tracePt t="11869" x="3586163" y="4597400"/>
          <p14:tracePt t="11872" x="3594100" y="4597400"/>
          <p14:tracePt t="11885" x="3602038" y="4589463"/>
          <p14:tracePt t="11903" x="3619500" y="4589463"/>
          <p14:tracePt t="11921" x="3627438" y="4579938"/>
          <p14:tracePt t="11936" x="3644900" y="4579938"/>
          <p14:tracePt t="11953" x="3644900" y="4572000"/>
          <p14:tracePt t="12181" x="3763963" y="4554538"/>
          <p14:tracePt t="12186" x="3908425" y="4546600"/>
          <p14:tracePt t="12203" x="4146550" y="4529138"/>
          <p14:tracePt t="12206" x="4240213" y="4529138"/>
          <p14:tracePt t="12222" x="4418013" y="4495800"/>
          <p14:tracePt t="12227" x="4476750" y="4495800"/>
          <p14:tracePt t="12236" x="4545013" y="4486275"/>
          <p14:tracePt t="12252" x="4630738" y="4486275"/>
          <p14:tracePt t="12255" x="4664075" y="4486275"/>
          <p14:tracePt t="12269" x="4706938" y="4486275"/>
          <p14:tracePt t="12285" x="4714875" y="4486275"/>
          <p14:tracePt t="12302" x="4732338" y="4486275"/>
          <p14:tracePt t="12555" x="4859338" y="4470400"/>
          <p14:tracePt t="12562" x="5029200" y="4460875"/>
          <p14:tracePt t="12569" x="5140325" y="4435475"/>
          <p14:tracePt t="12585" x="5292725" y="4419600"/>
          <p14:tracePt t="12588" x="5353050" y="4410075"/>
          <p14:tracePt t="12603" x="5462588" y="4368800"/>
          <p14:tracePt t="12619" x="5522913" y="4359275"/>
          <p14:tracePt t="12637" x="5548313" y="4351338"/>
          <p14:tracePt t="12652" x="5556250" y="4351338"/>
          <p14:tracePt t="12672" x="5565775" y="4351338"/>
          <p14:tracePt t="12714" x="5573713" y="4351338"/>
          <p14:tracePt t="12727" x="5581650" y="4351338"/>
          <p14:tracePt t="12803" x="5591175" y="4351338"/>
          <p14:tracePt t="12818" x="5607050" y="4351338"/>
          <p14:tracePt t="12826" x="5624513" y="4351338"/>
          <p14:tracePt t="12835" x="5649913" y="4359275"/>
          <p14:tracePt t="12838" x="5675313" y="4359275"/>
          <p14:tracePt t="12852" x="5735638" y="4368800"/>
          <p14:tracePt t="12857" x="5743575" y="4368800"/>
          <p14:tracePt t="12868" x="5751513" y="4368800"/>
          <p14:tracePt t="12888" x="5776913" y="4376738"/>
          <p14:tracePt t="12903" x="5794375" y="4376738"/>
          <p14:tracePt t="12922" x="5802313" y="4376738"/>
          <p14:tracePt t="12943" x="5811838" y="4376738"/>
          <p14:tracePt t="12953" x="5811838" y="4384675"/>
          <p14:tracePt t="12976" x="5819775" y="4384675"/>
          <p14:tracePt t="14032" x="5811838" y="4384675"/>
          <p14:tracePt t="14036" x="5761038" y="4402138"/>
          <p14:tracePt t="14052" x="5667375" y="4410075"/>
          <p14:tracePt t="14068" x="5556250" y="4435475"/>
          <p14:tracePt t="14071" x="5513388" y="4445000"/>
          <p14:tracePt t="14086" x="5454650" y="4445000"/>
          <p14:tracePt t="14102" x="5429250" y="4452938"/>
          <p14:tracePt t="14105" x="5421313" y="4452938"/>
          <p14:tracePt t="14119" x="5386388" y="4460875"/>
          <p14:tracePt t="14136" x="5353050" y="4460875"/>
          <p14:tracePt t="14139" x="5335588" y="4460875"/>
          <p14:tracePt t="14154" x="5259388" y="4478338"/>
          <p14:tracePt t="14170" x="5165725" y="4495800"/>
          <p14:tracePt t="14187" x="5080000" y="4503738"/>
          <p14:tracePt t="14189" x="5038725" y="4513263"/>
          <p14:tracePt t="14205" x="4978400" y="4521200"/>
          <p14:tracePt t="14209" x="4945063" y="4521200"/>
          <p14:tracePt t="14219" x="4927600" y="4538663"/>
          <p14:tracePt t="14223" x="4902200" y="4538663"/>
          <p14:tracePt t="14236" x="4851400" y="4546600"/>
          <p14:tracePt t="14251" x="4808538" y="4564063"/>
          <p14:tracePt t="14268" x="4724400" y="4572000"/>
          <p14:tracePt t="14271" x="4664075" y="4579938"/>
          <p14:tracePt t="14285" x="4579938" y="4589463"/>
          <p14:tracePt t="14302" x="4494213" y="4605338"/>
          <p14:tracePt t="14670" x="4451350" y="4605338"/>
          <p14:tracePt t="14676" x="4392613" y="4614863"/>
          <p14:tracePt t="14686" x="4316413" y="4622800"/>
          <p14:tracePt t="14703" x="4010025" y="4640263"/>
          <p14:tracePt t="14719" x="3806825" y="4640263"/>
          <p14:tracePt t="14725" x="3687763" y="4630738"/>
          <p14:tracePt t="14735" x="3586163" y="4630738"/>
          <p14:tracePt t="14737" x="3508375" y="4622800"/>
          <p14:tracePt t="14752" x="3406775" y="4622800"/>
          <p14:tracePt t="14769" x="3355975" y="4622800"/>
          <p14:tracePt t="14787" x="3297238" y="4622800"/>
          <p14:tracePt t="14802" x="3279775" y="4622800"/>
          <p14:tracePt t="14820" x="3270250" y="4622800"/>
          <p14:tracePt t="14835" x="3254375" y="4622800"/>
          <p14:tracePt t="14871" x="3244850" y="4622800"/>
          <p14:tracePt t="15280" x="3338513" y="4622800"/>
          <p14:tracePt t="15289" x="3467100" y="4614863"/>
          <p14:tracePt t="15302" x="3627438" y="4614863"/>
          <p14:tracePt t="15321" x="3695700" y="4614863"/>
          <p14:tracePt t="15335" x="3729038" y="4614863"/>
          <p14:tracePt t="15352" x="3738563" y="4614863"/>
          <p14:tracePt t="15370" x="3756025" y="4622800"/>
          <p14:tracePt t="15848" x="3746500" y="4622800"/>
          <p14:tracePt t="15855" x="3729038" y="4622800"/>
          <p14:tracePt t="15868" x="3721100" y="4622800"/>
          <p14:tracePt t="15887" x="3703638" y="4614863"/>
          <p14:tracePt t="15904" x="3695700" y="4614863"/>
          <p14:tracePt t="15919" x="3695700" y="4605338"/>
          <p14:tracePt t="15922" x="3687763" y="4605338"/>
          <p14:tracePt t="15944" x="3687763" y="4597400"/>
          <p14:tracePt t="15978" x="3687763" y="4589463"/>
          <p14:tracePt t="16006" x="3713163" y="4589463"/>
          <p14:tracePt t="16013" x="3738563" y="4579938"/>
          <p14:tracePt t="16020" x="3822700" y="4579938"/>
          <p14:tracePt t="16035" x="4111625" y="4554538"/>
          <p14:tracePt t="16054" x="4341813" y="4579938"/>
          <p14:tracePt t="16313" x="4425950" y="4572000"/>
          <p14:tracePt t="16320" x="4494213" y="4572000"/>
          <p14:tracePt t="16335" x="4579938" y="4546600"/>
          <p14:tracePt t="16353" x="4646613" y="4546600"/>
          <p14:tracePt t="16369" x="4673600" y="4546600"/>
          <p14:tracePt t="16388" x="4706938" y="4546600"/>
          <p14:tracePt t="16404" x="4724400" y="4546600"/>
          <p14:tracePt t="16421" x="4740275" y="4554538"/>
          <p14:tracePt t="16423" x="4749800" y="4554538"/>
          <p14:tracePt t="16438" x="4775200" y="4564063"/>
          <p14:tracePt t="16453" x="4818063" y="4564063"/>
          <p14:tracePt t="16458" x="4833938" y="4564063"/>
          <p14:tracePt t="16469" x="4851400" y="4572000"/>
          <p14:tracePt t="16472" x="4876800" y="4579938"/>
          <p14:tracePt t="16486" x="4902200" y="4589463"/>
          <p14:tracePt t="16505" x="4935538" y="4605338"/>
          <p14:tracePt t="16520" x="4962525" y="4605338"/>
          <p14:tracePt t="16535" x="4995863" y="4605338"/>
          <p14:tracePt t="16552" x="5013325" y="4605338"/>
          <p14:tracePt t="16556" x="5029200" y="4614863"/>
          <p14:tracePt t="16569" x="5054600" y="4622800"/>
          <p14:tracePt t="16585" x="5072063" y="4622800"/>
          <p14:tracePt t="16588" x="5080000" y="4622800"/>
          <p14:tracePt t="16603" x="5097463" y="4622800"/>
          <p14:tracePt t="16619" x="5106988" y="4630738"/>
          <p14:tracePt t="16623" x="5114925" y="4630738"/>
          <p14:tracePt t="16637" x="5132388" y="4630738"/>
          <p14:tracePt t="16658" x="5140325" y="4630738"/>
          <p14:tracePt t="16671" x="5148263" y="4630738"/>
          <p14:tracePt t="16687" x="5165725" y="4640263"/>
          <p14:tracePt t="16703" x="5183188" y="4640263"/>
          <p14:tracePt t="16707" x="5199063" y="4648200"/>
          <p14:tracePt t="16719" x="5224463" y="4648200"/>
          <p14:tracePt t="16735" x="5259388" y="4648200"/>
          <p14:tracePt t="16752" x="5318125" y="4657725"/>
          <p14:tracePt t="16755" x="5335588" y="4657725"/>
          <p14:tracePt t="16768" x="5378450" y="4657725"/>
          <p14:tracePt t="16785" x="5411788" y="4665663"/>
          <p14:tracePt t="16788" x="5429250" y="4673600"/>
          <p14:tracePt t="16802" x="5462588" y="4673600"/>
          <p14:tracePt t="16819" x="5487988" y="4673600"/>
          <p14:tracePt t="16835" x="5505450" y="4673600"/>
          <p14:tracePt t="16853" x="5522913" y="4673600"/>
          <p14:tracePt t="16869" x="5530850" y="4673600"/>
          <p14:tracePt t="16872" x="5538788" y="4673600"/>
          <p14:tracePt t="16887" x="5548313" y="4673600"/>
          <p14:tracePt t="16907" x="5556250" y="4673600"/>
          <p14:tracePt t="16927" x="5565775" y="4673600"/>
          <p14:tracePt t="16954" x="5573713" y="4673600"/>
          <p14:tracePt t="16970" x="5581650" y="4673600"/>
          <p14:tracePt t="16982" x="5591175" y="4673600"/>
          <p14:tracePt t="16996" x="5607050" y="4673600"/>
          <p14:tracePt t="17010" x="5616575" y="4673600"/>
          <p14:tracePt t="17018" x="5624513" y="4673600"/>
          <p14:tracePt t="17038" x="5657850" y="4673600"/>
          <p14:tracePt t="17055" x="5675313" y="4673600"/>
          <p14:tracePt t="17060" x="5700713" y="4673600"/>
          <p14:tracePt t="17064" x="5718175" y="4673600"/>
          <p14:tracePt t="17071" x="5751513" y="4673600"/>
          <p14:tracePt t="17088" x="5776913" y="4673600"/>
          <p14:tracePt t="17104" x="5811838" y="4673600"/>
          <p14:tracePt t="17106" x="5837238" y="4673600"/>
          <p14:tracePt t="17122" x="5853113" y="4673600"/>
          <p14:tracePt t="17125" x="5862638" y="4673600"/>
          <p14:tracePt t="17136" x="5870575" y="4673600"/>
          <p14:tracePt t="17153" x="5888038" y="4673600"/>
          <p14:tracePt t="17169" x="5905500" y="4673600"/>
          <p14:tracePt t="17217" x="5895975" y="4673600"/>
          <p14:tracePt t="17223" x="5837238" y="4691063"/>
          <p14:tracePt t="17236" x="5538788" y="4749800"/>
          <p14:tracePt t="17252" x="4894263" y="4843463"/>
          <p14:tracePt t="17272" x="4476750" y="4868863"/>
          <p14:tracePt t="17277" x="4367213" y="4868863"/>
          <p14:tracePt t="17286" x="4240213" y="4868863"/>
          <p14:tracePt t="17302" x="4002088" y="4903788"/>
          <p14:tracePt t="17305" x="3908425" y="4903788"/>
          <p14:tracePt t="17319" x="3746500" y="4903788"/>
          <p14:tracePt t="17336" x="3602038" y="4903788"/>
          <p14:tracePt t="17352" x="3500438" y="4903788"/>
          <p14:tracePt t="17357" x="3475038" y="4903788"/>
          <p14:tracePt t="17370" x="3389313" y="4911725"/>
          <p14:tracePt t="17374" x="3373438" y="4911725"/>
          <p14:tracePt t="17387" x="3355975" y="4911725"/>
          <p14:tracePt t="17390" x="3348038" y="4911725"/>
          <p14:tracePt t="17403" x="3330575" y="4919663"/>
          <p14:tracePt t="17418" x="3322638" y="4919663"/>
          <p14:tracePt t="17435" x="3313113" y="4919663"/>
          <p14:tracePt t="17575" x="3305175" y="4929188"/>
          <p14:tracePt t="17610" x="3297238" y="4937125"/>
          <p14:tracePt t="17616" x="3270250" y="4946650"/>
          <p14:tracePt t="17637" x="2965450" y="4987925"/>
          <p14:tracePt t="17652" x="2735263" y="5022850"/>
          <p14:tracePt t="17669" x="2514600" y="5038725"/>
          <p14:tracePt t="17672" x="2387600" y="5056188"/>
          <p14:tracePt t="17685" x="2286000" y="5073650"/>
          <p14:tracePt t="17702" x="2243138" y="5073650"/>
          <p14:tracePt t="17705" x="2235200" y="5073650"/>
          <p14:tracePt t="17720" x="2217738" y="5073650"/>
          <p14:tracePt t="17817" x="2217738" y="5064125"/>
          <p14:tracePt t="17826" x="2225675" y="5064125"/>
          <p14:tracePt t="17845" x="2235200" y="5064125"/>
          <p14:tracePt t="17852" x="2235200" y="5056188"/>
          <p14:tracePt t="17869" x="2243138" y="5056188"/>
          <p14:tracePt t="17873" x="2251075" y="5056188"/>
          <p14:tracePt t="17887" x="2268538" y="5056188"/>
          <p14:tracePt t="17903" x="2311400" y="5048250"/>
          <p14:tracePt t="17906" x="2352675" y="5038725"/>
          <p14:tracePt t="17919" x="2471738" y="5030788"/>
          <p14:tracePt t="17935" x="2846388" y="4997450"/>
          <p14:tracePt t="17952" x="3074988" y="4979988"/>
          <p14:tracePt t="17955" x="3168650" y="4972050"/>
          <p14:tracePt t="17969" x="3338513" y="4954588"/>
          <p14:tracePt t="17985" x="3475038" y="4946650"/>
          <p14:tracePt t="17988" x="3568700" y="4929188"/>
          <p14:tracePt t="18002" x="3695700" y="4919663"/>
          <p14:tracePt t="18019" x="3789363" y="4919663"/>
          <p14:tracePt t="18037" x="3865563" y="4919663"/>
          <p14:tracePt t="18055" x="3900488" y="4919663"/>
          <p14:tracePt t="18070" x="3916363" y="4919663"/>
          <p14:tracePt t="18087" x="3925888" y="4919663"/>
          <p14:tracePt t="18102" x="3933825" y="4919663"/>
          <p14:tracePt t="18322" x="4121150" y="4919663"/>
          <p14:tracePt t="18329" x="4451350" y="4886325"/>
          <p14:tracePt t="18336" x="4630738" y="4868863"/>
          <p14:tracePt t="18353" x="5072063" y="4802188"/>
          <p14:tracePt t="18356" x="5216525" y="4792663"/>
          <p14:tracePt t="18372" x="5726113" y="4724400"/>
          <p14:tracePt t="18376" x="5837238" y="4691063"/>
          <p14:tracePt t="18386" x="5921375" y="4673600"/>
          <p14:tracePt t="18402" x="6091238" y="4622800"/>
          <p14:tracePt t="18405" x="6151563" y="4605338"/>
          <p14:tracePt t="18420" x="6227763" y="4589463"/>
          <p14:tracePt t="18436" x="6261100" y="4572000"/>
          <p14:tracePt t="18439" x="6270625" y="4572000"/>
          <p14:tracePt t="18640" x="6559550" y="4564063"/>
          <p14:tracePt t="18647" x="7085013" y="4529138"/>
          <p14:tracePt t="18653" x="7467600" y="4495800"/>
          <p14:tracePt t="18669" x="8334375" y="4410075"/>
          <p14:tracePt t="18685" x="8777288" y="4333875"/>
          <p14:tracePt t="18688" x="9048750" y="4275138"/>
          <p14:tracePt t="18704" x="9464675" y="4171950"/>
          <p14:tracePt t="18707" x="9583738" y="4138613"/>
          <p14:tracePt t="18721" x="9685338" y="4113213"/>
          <p14:tracePt t="18737" x="9720263" y="4105275"/>
          <p14:tracePt t="18937" x="9864725" y="4052888"/>
          <p14:tracePt t="18943" x="10212388" y="3943350"/>
          <p14:tracePt t="18952" x="10450513" y="3857625"/>
          <p14:tracePt t="18970" x="11010900" y="3687763"/>
          <p14:tracePt t="18986" x="11385550" y="3560763"/>
          <p14:tracePt t="18991" x="11537950" y="3492500"/>
          <p14:tracePt t="19003" x="11631613" y="3449638"/>
          <p14:tracePt t="19005" x="11715750" y="3433763"/>
          <p14:tracePt t="19020" x="11801475" y="3382963"/>
          <p14:tracePt t="19214" x="12030075" y="337343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1021080" y="1082040"/>
            <a:ext cx="9608065" cy="4465320"/>
          </a:xfrm>
        </p:spPr>
        <p:txBody>
          <a:bodyPr/>
          <a:lstStyle/>
          <a:p>
            <a:pPr marL="15875" marR="0" indent="-6350">
              <a:lnSpc>
                <a:spcPct val="110000"/>
              </a:lnSpc>
              <a:spcBef>
                <a:spcPts val="0"/>
              </a:spcBef>
              <a:spcAft>
                <a:spcPts val="3065"/>
              </a:spcAft>
            </a:pPr>
            <a:r>
              <a:rPr lang="en-US" b="1" kern="100" dirty="0">
                <a:solidFill>
                  <a:srgbClr val="000000"/>
                </a:solidFill>
                <a:effectLst/>
                <a:latin typeface="Times New Roman" panose="02020603050405020304" pitchFamily="18" charset="0"/>
                <a:ea typeface="Times New Roman" panose="02020603050405020304" pitchFamily="18" charset="0"/>
              </a:rPr>
              <a:t>Problem Statement</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Importance of Predicting Customer Churn</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Customer churn refers to the rate at which customers stop doing business with a company. It is a critical metric for businesses across industries as it directly impacts revenue and customer satisfaction.</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Impact on Revenue</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When customers churn, businesses lose out on their recurring revenue and potential future sales. Acquiring new customers is often more costly than retaining existing ones, making customer churn a significant financial concern.</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Impact on Customer Satisfaction</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Customer churn can be indicative of underlying issues with a company's products, services, or customer experience. By predicting churn, businesses can proactively address these issues and improve overall customer satisfaction</a:t>
            </a:r>
            <a:endParaRPr lang="en-US" dirty="0"/>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4</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sz="1000" dirty="0">
                <a:solidFill>
                  <a:srgbClr val="000000"/>
                </a:solidFill>
                <a:effectLst/>
                <a:latin typeface="Times New Roman" panose="02020603050405020304" pitchFamily="18" charset="0"/>
                <a:ea typeface="Times New Roman" panose="02020603050405020304" pitchFamily="18" charset="0"/>
              </a:rPr>
              <a:t>Customer Churn </a:t>
            </a:r>
          </a:p>
          <a:p>
            <a:r>
              <a:rPr lang="en-US" sz="1000" dirty="0">
                <a:solidFill>
                  <a:srgbClr val="000000"/>
                </a:solidFill>
                <a:effectLst/>
                <a:latin typeface="Times New Roman" panose="02020603050405020304" pitchFamily="18" charset="0"/>
                <a:ea typeface="Times New Roman" panose="02020603050405020304" pitchFamily="18" charset="0"/>
              </a:rPr>
              <a:t>Prediction Model </a:t>
            </a:r>
            <a:endParaRPr lang="en-US" dirty="0"/>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2024</a:t>
            </a:r>
          </a:p>
        </p:txBody>
      </p:sp>
      <p:pic>
        <p:nvPicPr>
          <p:cNvPr id="16" name="Audio 15">
            <a:hlinkClick r:id="" action="ppaction://media"/>
            <a:extLst>
              <a:ext uri="{FF2B5EF4-FFF2-40B4-BE49-F238E27FC236}">
                <a16:creationId xmlns:a16="http://schemas.microsoft.com/office/drawing/2014/main" id="{75219DCE-C507-9761-B90D-47EB4985449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13288997"/>
      </p:ext>
    </p:extLst>
  </p:cSld>
  <p:clrMapOvr>
    <a:masterClrMapping/>
  </p:clrMapOvr>
  <mc:AlternateContent xmlns:mc="http://schemas.openxmlformats.org/markup-compatibility/2006">
    <mc:Choice xmlns:p14="http://schemas.microsoft.com/office/powerpoint/2010/main" Requires="p14">
      <p:transition spd="slow" p14:dur="2000" advTm="32828"/>
    </mc:Choice>
    <mc:Fallback>
      <p:transition spd="slow" advTm="32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301" x="11469688" y="3160713"/>
          <p14:tracePt t="308" x="11044238" y="3109913"/>
          <p14:tracePt t="327" x="9983788" y="3008313"/>
          <p14:tracePt t="343" x="9472613" y="2949575"/>
          <p14:tracePt t="347" x="9236075" y="2922588"/>
          <p14:tracePt t="358" x="9023350" y="2914650"/>
          <p14:tracePt t="378" x="8589963" y="2863850"/>
          <p14:tracePt t="393" x="8394700" y="2871788"/>
          <p14:tracePt t="396" x="8318500" y="2881313"/>
          <p14:tracePt t="655" x="7918450" y="2813050"/>
          <p14:tracePt t="668" x="7535863" y="2752725"/>
          <p14:tracePt t="676" x="7127875" y="2668588"/>
          <p14:tracePt t="696" x="6040438" y="2463800"/>
          <p14:tracePt t="711" x="5394325" y="2362200"/>
          <p14:tracePt t="725" x="4775200" y="2286000"/>
          <p14:tracePt t="744" x="4035425" y="2217738"/>
          <p14:tracePt t="759" x="3670300" y="2200275"/>
          <p14:tracePt t="778" x="3441700" y="2200275"/>
          <p14:tracePt t="793" x="3348038" y="2209800"/>
          <p14:tracePt t="810" x="3297238" y="2235200"/>
          <p14:tracePt t="1070" x="3049588" y="2217738"/>
          <p14:tracePt t="1077" x="2778125" y="2159000"/>
          <p14:tracePt t="1094" x="2405063" y="2098675"/>
          <p14:tracePt t="1097" x="2243138" y="2065338"/>
          <p14:tracePt t="1110" x="1903413" y="1979613"/>
          <p14:tracePt t="1127" x="1698625" y="1946275"/>
          <p14:tracePt t="1145" x="1487488" y="1903413"/>
          <p14:tracePt t="1161" x="1452563" y="1895475"/>
          <p14:tracePt t="1176" x="1444625" y="1895475"/>
          <p14:tracePt t="1179" x="1435100" y="1895475"/>
          <p14:tracePt t="1209" x="1427163" y="1895475"/>
          <p14:tracePt t="1332" x="1435100" y="1895475"/>
          <p14:tracePt t="1367" x="1444625" y="1895475"/>
          <p14:tracePt t="1394" x="1452563" y="1895475"/>
          <p14:tracePt t="1410" x="1462088" y="1895475"/>
          <p14:tracePt t="1417" x="1477963" y="1895475"/>
          <p14:tracePt t="1425" x="1487488" y="1895475"/>
          <p14:tracePt t="1427" x="1512888" y="1895475"/>
          <p14:tracePt t="1442" x="1639888" y="1903413"/>
          <p14:tracePt t="1458" x="1809750" y="1903413"/>
          <p14:tracePt t="1476" x="2243138" y="1911350"/>
          <p14:tracePt t="1494" x="2395538" y="1911350"/>
          <p14:tracePt t="1499" x="2497138" y="1911350"/>
          <p14:tracePt t="1510" x="2719388" y="1911350"/>
          <p14:tracePt t="1527" x="2905125" y="1920875"/>
          <p14:tracePt t="1530" x="2990850" y="1928813"/>
          <p14:tracePt t="1542" x="3041650" y="1938338"/>
          <p14:tracePt t="1545" x="3109913" y="1946275"/>
          <p14:tracePt t="1560" x="3228975" y="1954213"/>
          <p14:tracePt t="1577" x="3287713" y="1963738"/>
          <p14:tracePt t="1580" x="3322638" y="1971675"/>
          <p14:tracePt t="1593" x="3363913" y="1979613"/>
          <p14:tracePt t="1610" x="3389313" y="1989138"/>
          <p14:tracePt t="1628" x="3424238" y="1989138"/>
          <p14:tracePt t="1645" x="3432175" y="1997075"/>
          <p14:tracePt t="1649" x="3441700" y="1997075"/>
          <p14:tracePt t="1658" x="3457575" y="2005013"/>
          <p14:tracePt t="1676" x="3492500" y="2014538"/>
          <p14:tracePt t="1692" x="3517900" y="2022475"/>
          <p14:tracePt t="1710" x="3576638" y="2030413"/>
          <p14:tracePt t="1725" x="3594100" y="2030413"/>
          <p14:tracePt t="1729" x="3619500" y="2047875"/>
          <p14:tracePt t="1743" x="3670300" y="2047875"/>
          <p14:tracePt t="1745" x="3703638" y="2047875"/>
          <p14:tracePt t="1761" x="3789363" y="2055813"/>
          <p14:tracePt t="1776" x="3890963" y="2055813"/>
          <p14:tracePt t="1794" x="4060825" y="2055813"/>
          <p14:tracePt t="1810" x="4214813" y="2055813"/>
          <p14:tracePt t="1813" x="4281488" y="2055813"/>
          <p14:tracePt t="1828" x="4349750" y="2055813"/>
          <p14:tracePt t="1843" x="4392613" y="2055813"/>
          <p14:tracePt t="1860" x="4451350" y="2055813"/>
          <p14:tracePt t="1862" x="4476750" y="2047875"/>
          <p14:tracePt t="1877" x="4529138" y="2047875"/>
          <p14:tracePt t="1894" x="4545013" y="2047875"/>
          <p14:tracePt t="1897" x="4554538" y="2047875"/>
          <p14:tracePt t="1911" x="4570413" y="2047875"/>
          <p14:tracePt t="1925" x="4579938" y="2047875"/>
          <p14:tracePt t="1943" x="4587875" y="2047875"/>
          <p14:tracePt t="1946" x="4595813" y="2047875"/>
          <p14:tracePt t="1960" x="4605338" y="2047875"/>
          <p14:tracePt t="1975" x="4613275" y="2047875"/>
          <p14:tracePt t="1994" x="4621213" y="2047875"/>
          <p14:tracePt t="2011" x="4638675" y="2047875"/>
          <p14:tracePt t="2013" x="4646613" y="2047875"/>
          <p14:tracePt t="2027" x="4673600" y="2047875"/>
          <p14:tracePt t="2044" x="4689475" y="2047875"/>
          <p14:tracePt t="2059" x="4714875" y="2047875"/>
          <p14:tracePt t="2063" x="4740275" y="2047875"/>
          <p14:tracePt t="2078" x="4783138" y="2047875"/>
          <p14:tracePt t="2084" x="4800600" y="2047875"/>
          <p14:tracePt t="2089" x="4808538" y="2047875"/>
          <p14:tracePt t="2097" x="4818063" y="2047875"/>
          <p14:tracePt t="2243" x="4808538" y="2047875"/>
          <p14:tracePt t="2250" x="4724400" y="2014538"/>
          <p14:tracePt t="2260" x="4341813" y="1946275"/>
          <p14:tracePt t="2263" x="3890963" y="1895475"/>
          <p14:tracePt t="2277" x="3287713" y="1903413"/>
          <p14:tracePt t="2293" x="2947988" y="1920875"/>
          <p14:tracePt t="2297" x="2770188" y="1963738"/>
          <p14:tracePt t="2310" x="2413000" y="2030413"/>
          <p14:tracePt t="2326" x="2217738" y="2073275"/>
          <p14:tracePt t="2344" x="2106613" y="2098675"/>
          <p14:tracePt t="2346" x="2090738" y="2098675"/>
          <p14:tracePt t="2360" x="2065338" y="2116138"/>
          <p14:tracePt t="2376" x="2055813" y="2116138"/>
          <p14:tracePt t="2574" x="2055813" y="2124075"/>
          <p14:tracePt t="2580" x="2055813" y="2141538"/>
          <p14:tracePt t="2594" x="2038350" y="2174875"/>
          <p14:tracePt t="2609" x="2022475" y="2217738"/>
          <p14:tracePt t="2627" x="1954213" y="2311400"/>
          <p14:tracePt t="2643" x="1903413" y="2354263"/>
          <p14:tracePt t="2658" x="1852613" y="2405063"/>
          <p14:tracePt t="2663" x="1827213" y="2413000"/>
          <p14:tracePt t="2676" x="1792288" y="2438400"/>
          <p14:tracePt t="2692" x="1784350" y="2447925"/>
          <p14:tracePt t="2710" x="1758950" y="2463800"/>
          <p14:tracePt t="2732" x="1758950" y="2473325"/>
          <p14:tracePt t="2753" x="1749425" y="2473325"/>
          <p14:tracePt t="3005" x="1885950" y="2455863"/>
          <p14:tracePt t="3011" x="2065338" y="2413000"/>
          <p14:tracePt t="3026" x="2208213" y="2397125"/>
          <p14:tracePt t="3043" x="2286000" y="2397125"/>
          <p14:tracePt t="3046" x="2311400" y="2397125"/>
          <p14:tracePt t="3060" x="2336800" y="2397125"/>
          <p14:tracePt t="3077" x="2352675" y="2397125"/>
          <p14:tracePt t="3080" x="2362200" y="2397125"/>
          <p14:tracePt t="3093" x="2370138" y="2397125"/>
          <p14:tracePt t="3123" x="2379663" y="2397125"/>
          <p14:tracePt t="3157" x="2387600" y="2397125"/>
          <p14:tracePt t="3172" x="2395538" y="2397125"/>
          <p14:tracePt t="3205" x="2405063" y="2397125"/>
          <p14:tracePt t="3437" x="2471738" y="2397125"/>
          <p14:tracePt t="3442" x="2574925" y="2397125"/>
          <p14:tracePt t="3459" x="2744788" y="2397125"/>
          <p14:tracePt t="3462" x="2811463" y="2397125"/>
          <p14:tracePt t="3476" x="2914650" y="2397125"/>
          <p14:tracePt t="3494" x="2982913" y="2397125"/>
          <p14:tracePt t="3497" x="3008313" y="2397125"/>
          <p14:tracePt t="3510" x="3041650" y="2397125"/>
          <p14:tracePt t="3526" x="3059113" y="2397125"/>
          <p14:tracePt t="3781" x="3244850" y="2362200"/>
          <p14:tracePt t="3793" x="3475038" y="2311400"/>
          <p14:tracePt t="3800" x="3652838" y="2268538"/>
          <p14:tracePt t="3809" x="3746500" y="2252663"/>
          <p14:tracePt t="3826" x="3900488" y="2209800"/>
          <p14:tracePt t="3843" x="3959225" y="2209800"/>
          <p14:tracePt t="3860" x="3976688" y="2200275"/>
          <p14:tracePt t="3876" x="3984625" y="2200275"/>
          <p14:tracePt t="3897" x="3992563" y="2200275"/>
          <p14:tracePt t="4119" x="4121150" y="2200275"/>
          <p14:tracePt t="4126" x="4265613" y="2200275"/>
          <p14:tracePt t="4142" x="4443413" y="2200275"/>
          <p14:tracePt t="4145" x="4511675" y="2200275"/>
          <p14:tracePt t="4158" x="4570413" y="2200275"/>
          <p14:tracePt t="4164" x="4630738" y="2200275"/>
          <p14:tracePt t="4175" x="4681538" y="2200275"/>
          <p14:tracePt t="4193" x="4714875" y="2200275"/>
          <p14:tracePt t="4196" x="4724400" y="2200275"/>
          <p14:tracePt t="4210" x="4732338" y="2200275"/>
          <p14:tracePt t="4237" x="4740275" y="2200275"/>
          <p14:tracePt t="4446" x="4859338" y="2200275"/>
          <p14:tracePt t="4454" x="4962525" y="2217738"/>
          <p14:tracePt t="4460" x="5072063" y="2217738"/>
          <p14:tracePt t="4476" x="5249863" y="2217738"/>
          <p14:tracePt t="4480" x="5310188" y="2209800"/>
          <p14:tracePt t="4494" x="5429250" y="2192338"/>
          <p14:tracePt t="4509" x="5497513" y="2184400"/>
          <p14:tracePt t="4515" x="5513388" y="2184400"/>
          <p14:tracePt t="4527" x="5522913" y="2174875"/>
          <p14:tracePt t="4530" x="5538788" y="2174875"/>
          <p14:tracePt t="4544" x="5548313" y="2166938"/>
          <p14:tracePt t="4560" x="5556250" y="2159000"/>
          <p14:tracePt t="4562" x="5556250" y="2149475"/>
          <p14:tracePt t="4905" x="5522913" y="2159000"/>
          <p14:tracePt t="4910" x="5429250" y="2192338"/>
          <p14:tracePt t="4925" x="5165725" y="2278063"/>
          <p14:tracePt t="4942" x="4765675" y="2387600"/>
          <p14:tracePt t="4946" x="4646613" y="2430463"/>
          <p14:tracePt t="4950" x="4545013" y="2455863"/>
          <p14:tracePt t="4960" x="4443413" y="2489200"/>
          <p14:tracePt t="4975" x="4273550" y="2549525"/>
          <p14:tracePt t="4978" x="4179888" y="2592388"/>
          <p14:tracePt t="4994" x="4027488" y="2633663"/>
          <p14:tracePt t="4999" x="3959225" y="2660650"/>
          <p14:tracePt t="5009" x="3890963" y="2686050"/>
          <p14:tracePt t="5028" x="3781425" y="2711450"/>
          <p14:tracePt t="5042" x="3763963" y="2719388"/>
          <p14:tracePt t="5059" x="3756025" y="2719388"/>
          <p14:tracePt t="5062" x="3738563" y="2719388"/>
          <p14:tracePt t="5076" x="3729038" y="2719388"/>
          <p14:tracePt t="5092" x="3721100" y="2719388"/>
          <p14:tracePt t="5373" x="3703638" y="2719388"/>
          <p14:tracePt t="5380" x="3652838" y="2719388"/>
          <p14:tracePt t="5393" x="3432175" y="2711450"/>
          <p14:tracePt t="5409" x="3211513" y="2686050"/>
          <p14:tracePt t="5426" x="3092450" y="2676525"/>
          <p14:tracePt t="5428" x="3059113" y="2676525"/>
          <p14:tracePt t="5442" x="3008313" y="2676525"/>
          <p14:tracePt t="5458" x="2947988" y="2676525"/>
          <p14:tracePt t="5462" x="2930525" y="2676525"/>
          <p14:tracePt t="5476" x="2889250" y="2676525"/>
          <p14:tracePt t="5493" x="2838450" y="2668588"/>
          <p14:tracePt t="5496" x="2811463" y="2668588"/>
          <p14:tracePt t="5511" x="2760663" y="2668588"/>
          <p14:tracePt t="5526" x="2719388" y="2660650"/>
          <p14:tracePt t="5542" x="2693988" y="2660650"/>
          <p14:tracePt t="5545" x="2676525" y="2660650"/>
          <p14:tracePt t="5560" x="2659063" y="2660650"/>
          <p14:tracePt t="5575" x="2651125" y="2660650"/>
          <p14:tracePt t="5593" x="2625725" y="2660650"/>
          <p14:tracePt t="5608" x="2616200" y="2660650"/>
          <p14:tracePt t="5626" x="2600325" y="2660650"/>
          <p14:tracePt t="5644" x="2590800" y="2660650"/>
          <p14:tracePt t="5647" x="2582863" y="2660650"/>
          <p14:tracePt t="5659" x="2574925" y="2660650"/>
          <p14:tracePt t="5662" x="2565400" y="2660650"/>
          <p14:tracePt t="5676" x="2549525" y="2660650"/>
          <p14:tracePt t="5692" x="2524125" y="2660650"/>
          <p14:tracePt t="5710" x="2497138" y="2643188"/>
          <p14:tracePt t="5725" x="2489200" y="2643188"/>
          <p14:tracePt t="5744" x="2471738" y="2643188"/>
          <p14:tracePt t="5761" x="2463800" y="2643188"/>
          <p14:tracePt t="5776" x="2455863" y="2643188"/>
          <p14:tracePt t="5779" x="2455863" y="2633663"/>
          <p14:tracePt t="5793" x="2446338" y="2625725"/>
          <p14:tracePt t="5835" x="2446338" y="2617788"/>
          <p14:tracePt t="5854" x="2455863" y="2617788"/>
          <p14:tracePt t="5862" x="2463800" y="2608263"/>
          <p14:tracePt t="5876" x="2549525" y="2600325"/>
          <p14:tracePt t="5892" x="2760663" y="2566988"/>
          <p14:tracePt t="5895" x="2879725" y="2566988"/>
          <p14:tracePt t="5910" x="3117850" y="2574925"/>
          <p14:tracePt t="5925" x="3219450" y="2582863"/>
          <p14:tracePt t="5943" x="3305175" y="2600325"/>
          <p14:tracePt t="5946" x="3348038" y="2608263"/>
          <p14:tracePt t="5950" x="3363913" y="2617788"/>
          <p14:tracePt t="5961" x="3398838" y="2625725"/>
          <p14:tracePt t="5976" x="3457575" y="2643188"/>
          <p14:tracePt t="5979" x="3475038" y="2651125"/>
          <p14:tracePt t="5994" x="3517900" y="2660650"/>
          <p14:tracePt t="6010" x="3551238" y="2668588"/>
          <p14:tracePt t="6013" x="3568700" y="2668588"/>
          <p14:tracePt t="6027" x="3611563" y="2676525"/>
          <p14:tracePt t="6044" x="3619500" y="2676525"/>
          <p14:tracePt t="6059" x="3636963" y="2676525"/>
          <p14:tracePt t="6063" x="3644900" y="2676525"/>
          <p14:tracePt t="6068" x="3662363" y="2676525"/>
          <p14:tracePt t="6077" x="3670300" y="2676525"/>
          <p14:tracePt t="6093" x="3695700" y="2676525"/>
          <p14:tracePt t="6096" x="3703638" y="2676525"/>
          <p14:tracePt t="6110" x="3729038" y="2686050"/>
          <p14:tracePt t="6126" x="3763963" y="2686050"/>
          <p14:tracePt t="6143" x="3789363" y="2693988"/>
          <p14:tracePt t="6147" x="3797300" y="2693988"/>
          <p14:tracePt t="6160" x="3814763" y="2693988"/>
          <p14:tracePt t="6177" x="3832225" y="2693988"/>
          <p14:tracePt t="6194" x="3848100" y="2693988"/>
          <p14:tracePt t="6212" x="3857625" y="2693988"/>
          <p14:tracePt t="6215" x="3873500" y="2701925"/>
          <p14:tracePt t="6225" x="3883025" y="2701925"/>
          <p14:tracePt t="6256" x="3890963" y="2701925"/>
          <p14:tracePt t="6262" x="3890963" y="2711450"/>
          <p14:tracePt t="6462" x="3967163" y="2701925"/>
          <p14:tracePt t="6467" x="4052888" y="2686050"/>
          <p14:tracePt t="6475" x="4154488" y="2676525"/>
          <p14:tracePt t="6494" x="4468813" y="2625725"/>
          <p14:tracePt t="6509" x="4570413" y="2625725"/>
          <p14:tracePt t="6515" x="4595813" y="2617788"/>
          <p14:tracePt t="6525" x="4621213" y="2617788"/>
          <p14:tracePt t="6528" x="4638675" y="2617788"/>
          <p14:tracePt t="6543" x="4656138" y="2617788"/>
          <p14:tracePt t="6560" x="4664075" y="2625725"/>
          <p14:tracePt t="6563" x="4673600" y="2625725"/>
          <p14:tracePt t="6577" x="4681538" y="2625725"/>
          <p14:tracePt t="6594" x="4689475" y="2625725"/>
          <p14:tracePt t="6799" x="4843463" y="2617788"/>
          <p14:tracePt t="6806" x="4987925" y="2608263"/>
          <p14:tracePt t="6827" x="5173663" y="2574925"/>
          <p14:tracePt t="6843" x="5302250" y="2574925"/>
          <p14:tracePt t="6847" x="5327650" y="2574925"/>
          <p14:tracePt t="6860" x="5368925" y="2574925"/>
          <p14:tracePt t="6877" x="5386388" y="2574925"/>
          <p14:tracePt t="6880" x="5394325" y="2574925"/>
          <p14:tracePt t="6894" x="5403850" y="2574925"/>
          <p14:tracePt t="6909" x="5411788" y="2574925"/>
          <p14:tracePt t="7143" x="5487988" y="2566988"/>
          <p14:tracePt t="7149" x="5667375" y="2557463"/>
          <p14:tracePt t="7159" x="5786438" y="2557463"/>
          <p14:tracePt t="7161" x="5888038" y="2557463"/>
          <p14:tracePt t="7176" x="6091238" y="2557463"/>
          <p14:tracePt t="7195" x="6245225" y="2557463"/>
          <p14:tracePt t="7198" x="6311900" y="2557463"/>
          <p14:tracePt t="7208" x="6338888" y="2557463"/>
          <p14:tracePt t="7212" x="6354763" y="2557463"/>
          <p14:tracePt t="7226" x="6397625" y="2566988"/>
          <p14:tracePt t="7231" x="6415088" y="2566988"/>
          <p14:tracePt t="7245" x="6430963" y="2566988"/>
          <p14:tracePt t="7260" x="6440488" y="2566988"/>
          <p14:tracePt t="7276" x="6448425" y="2566988"/>
          <p14:tracePt t="7504" x="6524625" y="2566988"/>
          <p14:tracePt t="7510" x="6592888" y="2566988"/>
          <p14:tracePt t="7527" x="6719888" y="2557463"/>
          <p14:tracePt t="7544" x="6788150" y="2557463"/>
          <p14:tracePt t="7546" x="6805613" y="2557463"/>
          <p14:tracePt t="7560" x="6813550" y="2557463"/>
          <p14:tracePt t="7577" x="6823075" y="2557463"/>
          <p14:tracePt t="7593" x="6831013" y="2557463"/>
          <p14:tracePt t="7615" x="6838950" y="2557463"/>
          <p14:tracePt t="7642" x="6848475" y="2557463"/>
          <p14:tracePt t="7787" x="6856413" y="2557463"/>
          <p14:tracePt t="7822" x="6873875" y="2557463"/>
          <p14:tracePt t="7836" x="6881813" y="2557463"/>
          <p14:tracePt t="7844" x="6899275" y="2557463"/>
          <p14:tracePt t="7859" x="6932613" y="2557463"/>
          <p14:tracePt t="7877" x="6992938" y="2557463"/>
          <p14:tracePt t="7894" x="7043738" y="2566988"/>
          <p14:tracePt t="7897" x="7059613" y="2566988"/>
          <p14:tracePt t="7910" x="7112000" y="2574925"/>
          <p14:tracePt t="7929" x="7137400" y="2574925"/>
          <p14:tracePt t="7932" x="7162800" y="2574925"/>
          <p14:tracePt t="7942" x="7170738" y="2574925"/>
          <p14:tracePt t="7944" x="7170738" y="2582863"/>
          <p14:tracePt t="7958" x="7196138" y="2582863"/>
          <p14:tracePt t="7976" x="7213600" y="2582863"/>
          <p14:tracePt t="7995" x="7229475" y="2582863"/>
          <p14:tracePt t="8015" x="7239000" y="2582863"/>
          <p14:tracePt t="8028" x="7246938" y="2582863"/>
          <p14:tracePt t="8255" x="7340600" y="2582863"/>
          <p14:tracePt t="8262" x="7493000" y="2582863"/>
          <p14:tracePt t="8277" x="7672388" y="2600325"/>
          <p14:tracePt t="8295" x="7824788" y="2608263"/>
          <p14:tracePt t="8311" x="7910513" y="2608263"/>
          <p14:tracePt t="8327" x="7961313" y="2608263"/>
          <p14:tracePt t="8330" x="7986713" y="2608263"/>
          <p14:tracePt t="8344" x="8012113" y="2608263"/>
          <p14:tracePt t="8361" x="8037513" y="2608263"/>
          <p14:tracePt t="8377" x="8054975" y="2617788"/>
          <p14:tracePt t="8393" x="8062913" y="2617788"/>
          <p14:tracePt t="8610" x="8189913" y="2617788"/>
          <p14:tracePt t="8617" x="8301038" y="2600325"/>
          <p14:tracePt t="8626" x="8402638" y="2600325"/>
          <p14:tracePt t="8643" x="8555038" y="2592388"/>
          <p14:tracePt t="8659" x="8615363" y="2582863"/>
          <p14:tracePt t="8661" x="8632825" y="2582863"/>
          <p14:tracePt t="8675" x="8640763" y="2582863"/>
          <p14:tracePt t="8678" x="8658225" y="2582863"/>
          <p14:tracePt t="8693" x="8674100" y="2582863"/>
          <p14:tracePt t="8709" x="8691563" y="2582863"/>
          <p14:tracePt t="8726" x="8716963" y="2592388"/>
          <p14:tracePt t="8744" x="8750300" y="2592388"/>
          <p14:tracePt t="8747" x="8767763" y="2592388"/>
          <p14:tracePt t="8760" x="8793163" y="2600325"/>
          <p14:tracePt t="8763" x="8818563" y="2608263"/>
          <p14:tracePt t="8778" x="8869363" y="2608263"/>
          <p14:tracePt t="8794" x="8912225" y="2625725"/>
          <p14:tracePt t="8810" x="8972550" y="2625725"/>
          <p14:tracePt t="8826" x="9048750" y="2643188"/>
          <p14:tracePt t="8844" x="9142413" y="2651125"/>
          <p14:tracePt t="8846" x="9193213" y="2660650"/>
          <p14:tracePt t="8860" x="9226550" y="2660650"/>
          <p14:tracePt t="8877" x="9277350" y="2668588"/>
          <p14:tracePt t="8880" x="9294813" y="2668588"/>
          <p14:tracePt t="8893" x="9312275" y="2668588"/>
          <p14:tracePt t="8910" x="9320213" y="2668588"/>
          <p14:tracePt t="8926" x="9328150" y="2668588"/>
          <p14:tracePt t="8942" x="9337675" y="2668588"/>
          <p14:tracePt t="8959" x="9345613" y="2668588"/>
          <p14:tracePt t="8976" x="9353550" y="2668588"/>
          <p14:tracePt t="8994" x="9363075" y="2668588"/>
          <p14:tracePt t="9013" x="9371013" y="2668588"/>
          <p14:tracePt t="9029" x="9380538" y="2668588"/>
          <p14:tracePt t="9043" x="9388475" y="2668588"/>
          <p14:tracePt t="9046" x="9405938" y="2668588"/>
          <p14:tracePt t="9061" x="9421813" y="2660650"/>
          <p14:tracePt t="9076" x="9472613" y="2651125"/>
          <p14:tracePt t="9080" x="9498013" y="2633663"/>
          <p14:tracePt t="9096" x="9550400" y="2625725"/>
          <p14:tracePt t="9101" x="9609138" y="2617788"/>
          <p14:tracePt t="9109" x="9720263" y="2600325"/>
          <p14:tracePt t="9126" x="9821863" y="2582863"/>
          <p14:tracePt t="9129" x="9839325" y="2582863"/>
          <p14:tracePt t="9146" x="9880600" y="2582863"/>
          <p14:tracePt t="9161" x="9898063" y="2582863"/>
          <p14:tracePt t="9176" x="9906000" y="2582863"/>
          <p14:tracePt t="9179" x="9915525" y="2582863"/>
          <p14:tracePt t="9193" x="9923463" y="2582863"/>
          <p14:tracePt t="9209" x="9931400" y="2582863"/>
          <p14:tracePt t="9234" x="9940925" y="2582863"/>
          <p14:tracePt t="9268" x="9948863" y="2582863"/>
          <p14:tracePt t="9289" x="9956800" y="2582863"/>
          <p14:tracePt t="9385" x="9923463" y="2566988"/>
          <p14:tracePt t="9393" x="9745663" y="2516188"/>
          <p14:tracePt t="9409" x="8810625" y="2293938"/>
          <p14:tracePt t="9412" x="8215313" y="2184400"/>
          <p14:tracePt t="9426" x="7373938" y="2108200"/>
          <p14:tracePt t="9442" x="6534150" y="2055813"/>
          <p14:tracePt t="9459" x="5054600" y="2047875"/>
          <p14:tracePt t="9476" x="4324350" y="2090738"/>
          <p14:tracePt t="9495" x="3467100" y="2174875"/>
          <p14:tracePt t="9510" x="3203575" y="2227263"/>
          <p14:tracePt t="9526" x="2998788" y="2278063"/>
          <p14:tracePt t="9530" x="2922588" y="2303463"/>
          <p14:tracePt t="9544" x="2778125" y="2336800"/>
          <p14:tracePt t="9560" x="2684463" y="2371725"/>
          <p14:tracePt t="9562" x="2668588" y="2379663"/>
          <p14:tracePt t="9578" x="2651125" y="2387600"/>
          <p14:tracePt t="9594" x="2641600" y="2387600"/>
          <p14:tracePt t="9839" x="2557463" y="2430463"/>
          <p14:tracePt t="9846" x="2455863" y="2481263"/>
          <p14:tracePt t="9861" x="2251075" y="2566988"/>
          <p14:tracePt t="9878" x="2047875" y="2617788"/>
          <p14:tracePt t="9894" x="1954213" y="2660650"/>
          <p14:tracePt t="9897" x="1852613" y="2676525"/>
          <p14:tracePt t="9911" x="1733550" y="2701925"/>
          <p14:tracePt t="9926" x="1708150" y="2711450"/>
          <p14:tracePt t="9943" x="1698625" y="2711450"/>
          <p14:tracePt t="9960" x="1698625" y="2719388"/>
          <p14:tracePt t="9966" x="1690688" y="2719388"/>
          <p14:tracePt t="10113" x="1698625" y="2719388"/>
          <p14:tracePt t="10128" x="1698625" y="2727325"/>
          <p14:tracePt t="10140" x="1698625" y="2736850"/>
          <p14:tracePt t="10147" x="1716088" y="2752725"/>
          <p14:tracePt t="10162" x="1733550" y="2770188"/>
          <p14:tracePt t="10177" x="1749425" y="2795588"/>
          <p14:tracePt t="10180" x="1758950" y="2813050"/>
          <p14:tracePt t="10193" x="1776413" y="2838450"/>
          <p14:tracePt t="10208" x="1784350" y="2846388"/>
          <p14:tracePt t="10212" x="1801813" y="2871788"/>
          <p14:tracePt t="10215" x="1801813" y="2881313"/>
          <p14:tracePt t="10227" x="1809750" y="2889250"/>
          <p14:tracePt t="10230" x="1817688" y="2897188"/>
          <p14:tracePt t="10244" x="1835150" y="2922588"/>
          <p14:tracePt t="10260" x="1835150" y="2940050"/>
          <p14:tracePt t="10263" x="1843088" y="2940050"/>
          <p14:tracePt t="10278" x="1843088" y="2957513"/>
          <p14:tracePt t="10293" x="1852613" y="2965450"/>
          <p14:tracePt t="10297" x="1860550" y="2965450"/>
          <p14:tracePt t="10311" x="1860550" y="2982913"/>
          <p14:tracePt t="10327" x="1860550" y="2990850"/>
          <p14:tracePt t="10343" x="1868488" y="3000375"/>
          <p14:tracePt t="10361" x="1868488" y="3008313"/>
          <p14:tracePt t="10376" x="1878013" y="3016250"/>
          <p14:tracePt t="10395" x="1878013" y="3025775"/>
          <p14:tracePt t="10410" x="1885950" y="3025775"/>
          <p14:tracePt t="10426" x="1885950" y="3033713"/>
          <p14:tracePt t="10429" x="1893888" y="3033713"/>
          <p14:tracePt t="10464" x="1893888" y="3041650"/>
          <p14:tracePt t="10539" x="1893888" y="3051175"/>
          <p14:tracePt t="10575" x="1885950" y="3051175"/>
          <p14:tracePt t="10582" x="1878013" y="3051175"/>
          <p14:tracePt t="10595" x="1827213" y="3051175"/>
          <p14:tracePt t="10610" x="1733550" y="3051175"/>
          <p14:tracePt t="10614" x="1690688" y="3051175"/>
          <p14:tracePt t="10626" x="1657350" y="3051175"/>
          <p14:tracePt t="10629" x="1639888" y="3051175"/>
          <p14:tracePt t="10643" x="1606550" y="3051175"/>
          <p14:tracePt t="10661" x="1579563" y="3051175"/>
          <p14:tracePt t="10678" x="1571625" y="3051175"/>
          <p14:tracePt t="10694" x="1563688" y="3051175"/>
          <p14:tracePt t="10709" x="1554163" y="3051175"/>
          <p14:tracePt t="10712" x="1546225" y="3051175"/>
          <p14:tracePt t="10830" x="1546225" y="3041650"/>
          <p14:tracePt t="10844" x="1554163" y="3041650"/>
          <p14:tracePt t="10850" x="1571625" y="3041650"/>
          <p14:tracePt t="10859" x="1579563" y="3041650"/>
          <p14:tracePt t="10877" x="1639888" y="3033713"/>
          <p14:tracePt t="10892" x="1698625" y="3033713"/>
          <p14:tracePt t="10910" x="1792288" y="3033713"/>
          <p14:tracePt t="10914" x="1827213" y="3033713"/>
          <p14:tracePt t="10927" x="1893888" y="3033713"/>
          <p14:tracePt t="10943" x="1936750" y="3033713"/>
          <p14:tracePt t="10946" x="1971675" y="3033713"/>
          <p14:tracePt t="10959" x="2022475" y="3033713"/>
          <p14:tracePt t="10975" x="2090738" y="3033713"/>
          <p14:tracePt t="10993" x="2182813" y="3033713"/>
          <p14:tracePt t="10996" x="2251075" y="3025775"/>
          <p14:tracePt t="11010" x="2344738" y="3025775"/>
          <p14:tracePt t="11029" x="2497138" y="3016250"/>
          <p14:tracePt t="11045" x="2557463" y="3016250"/>
          <p14:tracePt t="11061" x="2590800" y="3016250"/>
          <p14:tracePt t="11064" x="2616200" y="3016250"/>
          <p14:tracePt t="11077" x="2651125" y="3016250"/>
          <p14:tracePt t="11093" x="2684463" y="3016250"/>
          <p14:tracePt t="11110" x="2693988" y="3016250"/>
          <p14:tracePt t="11113" x="2701925" y="3016250"/>
          <p14:tracePt t="11127" x="2709863" y="3016250"/>
          <p14:tracePt t="11144" x="2719388" y="3016250"/>
          <p14:tracePt t="11161" x="2727325" y="3016250"/>
          <p14:tracePt t="11176" x="2735263" y="3016250"/>
          <p14:tracePt t="11398" x="2803525" y="3008313"/>
          <p14:tracePt t="11405" x="2905125" y="3000375"/>
          <p14:tracePt t="11410" x="2990850" y="2990850"/>
          <p14:tracePt t="11426" x="3059113" y="2982913"/>
          <p14:tracePt t="11429" x="3100388" y="2982913"/>
          <p14:tracePt t="11431" x="3135313" y="2982913"/>
          <p14:tracePt t="11442" x="3160713" y="2974975"/>
          <p14:tracePt t="11445" x="3186113" y="2974975"/>
          <p14:tracePt t="11460" x="3203575" y="2974975"/>
          <p14:tracePt t="11477" x="3219450" y="2974975"/>
          <p14:tracePt t="11480" x="3228975" y="2974975"/>
          <p14:tracePt t="11494" x="3236913" y="2974975"/>
          <p14:tracePt t="11538" x="3244850" y="2974975"/>
          <p14:tracePt t="11571" x="3244850" y="2982913"/>
          <p14:tracePt t="11745" x="3363913" y="2982913"/>
          <p14:tracePt t="11752" x="3492500" y="2982913"/>
          <p14:tracePt t="11759" x="3576638" y="2982913"/>
          <p14:tracePt t="11778" x="3644900" y="2982913"/>
          <p14:tracePt t="11781" x="3695700" y="2982913"/>
          <p14:tracePt t="11795" x="3738563" y="2982913"/>
          <p14:tracePt t="11810" x="3763963" y="2982913"/>
          <p14:tracePt t="11828" x="3771900" y="2982913"/>
          <p14:tracePt t="11844" x="3781425" y="2982913"/>
          <p14:tracePt t="11860" x="3781425" y="2990850"/>
          <p14:tracePt t="11877" x="3789363" y="2990850"/>
          <p14:tracePt t="12124" x="3865563" y="2990850"/>
          <p14:tracePt t="12133" x="3951288" y="2990850"/>
          <p14:tracePt t="12142" x="4010025" y="2990850"/>
          <p14:tracePt t="12146" x="4044950" y="2990850"/>
          <p14:tracePt t="12160" x="4070350" y="2990850"/>
          <p14:tracePt t="12177" x="4111625" y="2990850"/>
          <p14:tracePt t="12180" x="4129088" y="2990850"/>
          <p14:tracePt t="12193" x="4146550" y="2990850"/>
          <p14:tracePt t="12196" x="4162425" y="2990850"/>
          <p14:tracePt t="12210" x="4205288" y="2990850"/>
          <p14:tracePt t="12225" x="4248150" y="2990850"/>
          <p14:tracePt t="12244" x="4298950" y="3000375"/>
          <p14:tracePt t="12260" x="4324350" y="3016250"/>
          <p14:tracePt t="12264" x="4341813" y="3016250"/>
          <p14:tracePt t="12489" x="4486275" y="3016250"/>
          <p14:tracePt t="12497" x="4587875" y="3016250"/>
          <p14:tracePt t="12511" x="4749800" y="3016250"/>
          <p14:tracePt t="12527" x="4843463" y="3016250"/>
          <p14:tracePt t="12530" x="4868863" y="3016250"/>
          <p14:tracePt t="12545" x="4894263" y="3016250"/>
          <p14:tracePt t="12560" x="4910138" y="3025775"/>
          <p14:tracePt t="12565" x="4919663" y="3025775"/>
          <p14:tracePt t="12587" x="4927600" y="3025775"/>
          <p14:tracePt t="12607" x="4935538" y="3033713"/>
          <p14:tracePt t="12861" x="4987925" y="3033713"/>
          <p14:tracePt t="12868" x="5064125" y="3033713"/>
          <p14:tracePt t="12878" x="5140325" y="3016250"/>
          <p14:tracePt t="12881" x="5208588" y="3016250"/>
          <p14:tracePt t="12892" x="5284788" y="3008313"/>
          <p14:tracePt t="12895" x="5335588" y="3008313"/>
          <p14:tracePt t="12910" x="5454650" y="3000375"/>
          <p14:tracePt t="12926" x="5530850" y="3000375"/>
          <p14:tracePt t="12930" x="5565775" y="3000375"/>
          <p14:tracePt t="12944" x="5607050" y="3000375"/>
          <p14:tracePt t="12959" x="5624513" y="3000375"/>
          <p14:tracePt t="12977" x="5649913" y="3000375"/>
          <p14:tracePt t="12994" x="5657850" y="3000375"/>
          <p14:tracePt t="13020" x="5667375" y="3000375"/>
          <p14:tracePt t="13268" x="5683250" y="3000375"/>
          <p14:tracePt t="13275" x="5708650" y="3000375"/>
          <p14:tracePt t="13294" x="5743575" y="3000375"/>
          <p14:tracePt t="13310" x="5761038" y="3000375"/>
          <p14:tracePt t="13327" x="5768975" y="3000375"/>
          <p14:tracePt t="13330" x="5776913" y="3000375"/>
          <p14:tracePt t="13344" x="5786438" y="3000375"/>
          <p14:tracePt t="13360" x="5794375" y="3000375"/>
          <p14:tracePt t="13379" x="5802313" y="3000375"/>
          <p14:tracePt t="13393" x="5811838" y="3000375"/>
          <p14:tracePt t="13422" x="5819775" y="3000375"/>
          <p14:tracePt t="13434" x="5827713" y="3000375"/>
          <p14:tracePt t="13468" x="5837238" y="3000375"/>
          <p14:tracePt t="13496" x="5845175" y="3000375"/>
          <p14:tracePt t="13502" x="5853113" y="3000375"/>
          <p14:tracePt t="13510" x="5862638" y="3000375"/>
          <p14:tracePt t="13527" x="5870575" y="3000375"/>
          <p14:tracePt t="13531" x="5888038" y="3000375"/>
          <p14:tracePt t="13544" x="5913438" y="3008313"/>
          <p14:tracePt t="13559" x="5938838" y="3016250"/>
          <p14:tracePt t="13576" x="5972175" y="3016250"/>
          <p14:tracePt t="13579" x="5989638" y="3016250"/>
          <p14:tracePt t="13594" x="6032500" y="3025775"/>
          <p14:tracePt t="13609" x="6065838" y="3025775"/>
          <p14:tracePt t="13612" x="6091238" y="3033713"/>
          <p14:tracePt t="13628" x="6100763" y="3033713"/>
          <p14:tracePt t="13633" x="6108700" y="3033713"/>
          <p14:tracePt t="13642" x="6116638" y="3033713"/>
          <p14:tracePt t="13659" x="6134100" y="3033713"/>
          <p14:tracePt t="13675" x="6142038" y="3033713"/>
          <p14:tracePt t="13696" x="6159500" y="3033713"/>
          <p14:tracePt t="13923" x="6278563" y="3033713"/>
          <p14:tracePt t="13931" x="6415088" y="3033713"/>
          <p14:tracePt t="13946" x="6516688" y="3033713"/>
          <p14:tracePt t="13959" x="6592888" y="3041650"/>
          <p14:tracePt t="13962" x="6661150" y="3051175"/>
          <p14:tracePt t="13976" x="6711950" y="3051175"/>
          <p14:tracePt t="13979" x="6719888" y="3059113"/>
          <p14:tracePt t="13985" x="6737350" y="3059113"/>
          <p14:tracePt t="13998" x="6745288" y="3059113"/>
          <p14:tracePt t="14001" x="6754813" y="3059113"/>
          <p14:tracePt t="14010" x="6762750" y="3059113"/>
          <p14:tracePt t="14028" x="6770688" y="3067050"/>
          <p14:tracePt t="14044" x="6780213" y="3067050"/>
          <p14:tracePt t="14070" x="6788150" y="3067050"/>
          <p14:tracePt t="14284" x="6864350" y="3067050"/>
          <p14:tracePt t="14290" x="6992938" y="3067050"/>
          <p14:tracePt t="14311" x="7297738" y="3067050"/>
          <p14:tracePt t="14326" x="7408863" y="3067050"/>
          <p14:tracePt t="14343" x="7502525" y="3067050"/>
          <p14:tracePt t="14346" x="7535863" y="3067050"/>
          <p14:tracePt t="14359" x="7570788" y="3067050"/>
          <p14:tracePt t="14380" x="7578725" y="3067050"/>
          <p14:tracePt t="14621" x="7654925" y="3067050"/>
          <p14:tracePt t="14628" x="7731125" y="3067050"/>
          <p14:tracePt t="14642" x="7926388" y="3067050"/>
          <p14:tracePt t="14659" x="8029575" y="3067050"/>
          <p14:tracePt t="14662" x="8062913" y="3067050"/>
          <p14:tracePt t="14676" x="8088313" y="3067050"/>
          <p14:tracePt t="14693" x="8105775" y="3067050"/>
          <p14:tracePt t="14711" x="8113713" y="3067050"/>
          <p14:tracePt t="14949" x="8164513" y="3059113"/>
          <p14:tracePt t="14955" x="8240713" y="3051175"/>
          <p14:tracePt t="14961" x="8291513" y="3051175"/>
          <p14:tracePt t="14977" x="8402638" y="3025775"/>
          <p14:tracePt t="14996" x="8478838" y="3008313"/>
          <p14:tracePt t="15011" x="8513763" y="3008313"/>
          <p14:tracePt t="15025" x="8539163" y="3008313"/>
          <p14:tracePt t="15043" x="8547100" y="3008313"/>
          <p14:tracePt t="15059" x="8555038" y="3008313"/>
          <p14:tracePt t="15076" x="8564563" y="3008313"/>
          <p14:tracePt t="15078" x="8572500" y="3008313"/>
          <p14:tracePt t="15122" x="8580438" y="3008313"/>
          <p14:tracePt t="15149" x="8572500" y="3008313"/>
          <p14:tracePt t="15316" x="8658225" y="3008313"/>
          <p14:tracePt t="15322" x="8828088" y="2990850"/>
          <p14:tracePt t="15330" x="9023350" y="2974975"/>
          <p14:tracePt t="15343" x="9380538" y="2957513"/>
          <p14:tracePt t="15359" x="9566275" y="2949575"/>
          <p14:tracePt t="15377" x="9812338" y="2922588"/>
          <p14:tracePt t="15393" x="9898063" y="2922588"/>
          <p14:tracePt t="15409" x="9956800" y="2922588"/>
          <p14:tracePt t="15412" x="9974263" y="2922588"/>
          <p14:tracePt t="15428" x="9983788" y="2922588"/>
          <p14:tracePt t="15432" x="9991725" y="2922588"/>
          <p14:tracePt t="15475" x="9991725" y="2932113"/>
          <p14:tracePt t="15530" x="9991725" y="2940050"/>
          <p14:tracePt t="15654" x="9983788" y="2940050"/>
          <p14:tracePt t="15660" x="9966325" y="2940050"/>
          <p14:tracePt t="15676" x="9702800" y="2932113"/>
          <p14:tracePt t="15693" x="8394700" y="2846388"/>
          <p14:tracePt t="15710" x="7951788" y="2846388"/>
          <p14:tracePt t="15726" x="7162800" y="2881313"/>
          <p14:tracePt t="15729" x="6881813" y="2906713"/>
          <p14:tracePt t="15743" x="6227763" y="3016250"/>
          <p14:tracePt t="15760" x="5837238" y="3067050"/>
          <p14:tracePt t="15779" x="5106988" y="3178175"/>
          <p14:tracePt t="15793" x="4876800" y="3221038"/>
          <p14:tracePt t="15809" x="4689475" y="3279775"/>
          <p14:tracePt t="15812" x="4613275" y="3297238"/>
          <p14:tracePt t="15826" x="4545013" y="3314700"/>
          <p14:tracePt t="16108" x="4230688" y="3314700"/>
          <p14:tracePt t="16114" x="3883025" y="3305175"/>
          <p14:tracePt t="16126" x="3713163" y="3314700"/>
          <p14:tracePt t="16129" x="3500438" y="3305175"/>
          <p14:tracePt t="16142" x="3100388" y="3297238"/>
          <p14:tracePt t="16160" x="2600325" y="3254375"/>
          <p14:tracePt t="16165" x="2395538" y="3254375"/>
          <p14:tracePt t="16168" x="2200275" y="3246438"/>
          <p14:tracePt t="16176" x="2038350" y="3246438"/>
          <p14:tracePt t="16192" x="1827213" y="3228975"/>
          <p14:tracePt t="16196" x="1766888" y="3228975"/>
          <p14:tracePt t="16213" x="1698625" y="3228975"/>
          <p14:tracePt t="16217" x="1682750" y="3228975"/>
          <p14:tracePt t="16229" x="1665288" y="3228975"/>
          <p14:tracePt t="16232" x="1657350" y="3238500"/>
          <p14:tracePt t="16246" x="1647825" y="3246438"/>
          <p14:tracePt t="16260" x="1639888" y="3246438"/>
          <p14:tracePt t="16506" x="1606550" y="3246438"/>
          <p14:tracePt t="16511" x="1528763" y="3246438"/>
          <p14:tracePt t="16526" x="1350963" y="3246438"/>
          <p14:tracePt t="16531" x="1290638" y="3246438"/>
          <p14:tracePt t="16543" x="1231900" y="3238500"/>
          <p14:tracePt t="16546" x="1181100" y="3238500"/>
          <p14:tracePt t="16561" x="1147763" y="3238500"/>
          <p14:tracePt t="16576" x="1130300" y="3228975"/>
          <p14:tracePt t="16579" x="1120775" y="3228975"/>
          <p14:tracePt t="16594" x="1104900" y="3228975"/>
          <p14:tracePt t="16611" x="1095375" y="3228975"/>
          <p14:tracePt t="16628" x="1087438" y="3228975"/>
          <p14:tracePt t="16644" x="1079500" y="3228975"/>
          <p14:tracePt t="16660" x="1069975" y="3228975"/>
          <p14:tracePt t="16685" x="1062038" y="3228975"/>
          <p14:tracePt t="16706" x="1054100" y="3228975"/>
          <p14:tracePt t="16733" x="1044575" y="3228975"/>
          <p14:tracePt t="16774" x="1036638" y="3228975"/>
          <p14:tracePt t="16856" x="1044575" y="3228975"/>
          <p14:tracePt t="16870" x="1062038" y="3221038"/>
          <p14:tracePt t="16878" x="1069975" y="3221038"/>
          <p14:tracePt t="16896" x="1138238" y="3211513"/>
          <p14:tracePt t="16900" x="1257300" y="3203575"/>
          <p14:tracePt t="16903" x="1393825" y="3195638"/>
          <p14:tracePt t="16911" x="1546225" y="3186113"/>
          <p14:tracePt t="16926" x="1843088" y="3178175"/>
          <p14:tracePt t="16943" x="1971675" y="3170238"/>
          <p14:tracePt t="16946" x="2022475" y="3170238"/>
          <p14:tracePt t="16960" x="2098675" y="3170238"/>
          <p14:tracePt t="16966" x="2124075" y="3170238"/>
          <p14:tracePt t="16976" x="2141538" y="3170238"/>
          <p14:tracePt t="16979" x="2149475" y="3170238"/>
          <p14:tracePt t="16994" x="2182813" y="3170238"/>
          <p14:tracePt t="17010" x="2192338" y="3170238"/>
          <p14:tracePt t="17027" x="2208213" y="3170238"/>
          <p14:tracePt t="17043" x="2217738" y="3170238"/>
          <p14:tracePt t="17059" x="2225675" y="3170238"/>
          <p14:tracePt t="17077" x="2235200" y="3170238"/>
          <p14:tracePt t="17278" x="2370138" y="3170238"/>
          <p14:tracePt t="17293" x="2481263" y="3170238"/>
          <p14:tracePt t="17299" x="2590800" y="3170238"/>
          <p14:tracePt t="17310" x="2668588" y="3170238"/>
          <p14:tracePt t="17312" x="2719388" y="3170238"/>
          <p14:tracePt t="17327" x="2786063" y="3170238"/>
          <p14:tracePt t="17344" x="2811463" y="3170238"/>
          <p14:tracePt t="17360" x="2820988" y="3170238"/>
          <p14:tracePt t="17376" x="2828925" y="3170238"/>
          <p14:tracePt t="17395" x="2838450" y="3170238"/>
          <p14:tracePt t="17615" x="2854325" y="3170238"/>
          <p14:tracePt t="17621" x="2879725" y="3170238"/>
          <p14:tracePt t="17626" x="2897188" y="3170238"/>
          <p14:tracePt t="17643" x="2940050" y="3170238"/>
          <p14:tracePt t="17646" x="2955925" y="3170238"/>
          <p14:tracePt t="17661" x="2973388" y="3170238"/>
          <p14:tracePt t="17677" x="2998788" y="3170238"/>
          <p14:tracePt t="17692" x="3008313" y="3170238"/>
          <p14:tracePt t="17710" x="3016250" y="3178175"/>
          <p14:tracePt t="17728" x="3024188" y="3178175"/>
          <p14:tracePt t="17744" x="3016250" y="3195638"/>
          <p14:tracePt t="17761" x="2879725" y="3246438"/>
          <p14:tracePt t="17763" x="2684463" y="3305175"/>
          <p14:tracePt t="17777" x="2235200" y="3382963"/>
          <p14:tracePt t="17793" x="1893888" y="3416300"/>
          <p14:tracePt t="17810" x="1690688" y="3424238"/>
          <p14:tracePt t="17812" x="1606550" y="3433763"/>
          <p14:tracePt t="17830" x="1435100" y="3433763"/>
          <p14:tracePt t="17835" x="1393825" y="3433763"/>
          <p14:tracePt t="17845" x="1343025" y="3433763"/>
          <p14:tracePt t="17847" x="1325563" y="3433763"/>
          <p14:tracePt t="17860" x="1308100" y="3433763"/>
          <p14:tracePt t="17876" x="1300163" y="3433763"/>
          <p14:tracePt t="17894" x="1290638" y="3433763"/>
          <p14:tracePt t="18041" x="1300163" y="3433763"/>
          <p14:tracePt t="18068" x="1308100" y="3433763"/>
          <p14:tracePt t="18082" x="1317625" y="3433763"/>
          <p14:tracePt t="18095" x="1325563" y="3433763"/>
          <p14:tracePt t="18111" x="1333500" y="3433763"/>
          <p14:tracePt t="18126" x="1350963" y="3433763"/>
          <p14:tracePt t="18129" x="1368425" y="3441700"/>
          <p14:tracePt t="18145" x="1384300" y="3449638"/>
          <p14:tracePt t="18161" x="1435100" y="3467100"/>
          <p14:tracePt t="18163" x="1462088" y="3475038"/>
          <p14:tracePt t="18176" x="1487488" y="3484563"/>
          <p14:tracePt t="18178" x="1520825" y="3492500"/>
          <p14:tracePt t="18193" x="1597025" y="3509963"/>
          <p14:tracePt t="18208" x="1665288" y="3527425"/>
          <p14:tracePt t="18212" x="1682750" y="3535363"/>
          <p14:tracePt t="18227" x="1716088" y="3543300"/>
          <p14:tracePt t="18244" x="1749425" y="3543300"/>
          <p14:tracePt t="18246" x="1758950" y="3543300"/>
          <p14:tracePt t="18261" x="1766888" y="3552825"/>
          <p14:tracePt t="18278" x="1776413" y="3552825"/>
          <p14:tracePt t="18281" x="1784350" y="3552825"/>
          <p14:tracePt t="18294" x="1792288" y="3560763"/>
          <p14:tracePt t="18555" x="1801813" y="3560763"/>
          <p14:tracePt t="18562" x="1809750" y="3560763"/>
          <p14:tracePt t="18577" x="1827213" y="3560763"/>
          <p14:tracePt t="18593" x="1835150" y="3560763"/>
          <p14:tracePt t="18596" x="1843088" y="3560763"/>
          <p14:tracePt t="18610" x="1860550" y="3560763"/>
          <p14:tracePt t="18627" x="1868488" y="3560763"/>
          <p14:tracePt t="18631" x="1878013" y="3560763"/>
          <p14:tracePt t="18644" x="1885950" y="3560763"/>
          <p14:tracePt t="18660" x="1893888" y="3560763"/>
          <p14:tracePt t="18679" x="1903413" y="3560763"/>
          <p14:tracePt t="18727" x="1911350" y="3560763"/>
          <p14:tracePt t="18748" x="1920875" y="3560763"/>
          <p14:tracePt t="18755" x="1928813" y="3560763"/>
          <p14:tracePt t="18769" x="1936750" y="3552825"/>
          <p14:tracePt t="18777" x="1946275" y="3552825"/>
          <p14:tracePt t="18795" x="1979613" y="3535363"/>
          <p14:tracePt t="18811" x="2005013" y="3535363"/>
          <p14:tracePt t="18828" x="2022475" y="3527425"/>
          <p14:tracePt t="18831" x="2030413" y="3527425"/>
          <p14:tracePt t="18845" x="2038350" y="3517900"/>
          <p14:tracePt t="18860" x="2047875" y="3517900"/>
          <p14:tracePt t="18876" x="2055813" y="3517900"/>
          <p14:tracePt t="18879" x="2065338" y="3509963"/>
          <p14:tracePt t="18894" x="2073275" y="3509963"/>
          <p14:tracePt t="18909" x="2081213" y="3502025"/>
          <p14:tracePt t="18913" x="2090738" y="3502025"/>
          <p14:tracePt t="18927" x="2116138" y="3492500"/>
          <p14:tracePt t="18943" x="2149475" y="3475038"/>
          <p14:tracePt t="18959" x="2208213" y="3441700"/>
          <p14:tracePt t="18963" x="2225675" y="3424238"/>
          <p14:tracePt t="18978" x="2301875" y="3382963"/>
          <p14:tracePt t="18995" x="2405063" y="3330575"/>
          <p14:tracePt t="19013" x="2481263" y="3297238"/>
          <p14:tracePt t="19028" x="2574925" y="3254375"/>
          <p14:tracePt t="19031" x="2608263" y="3228975"/>
          <p14:tracePt t="19045" x="2668588" y="3211513"/>
          <p14:tracePt t="19049" x="2684463" y="3203575"/>
          <p14:tracePt t="19059" x="2701925" y="3195638"/>
          <p14:tracePt t="19078" x="2744788" y="3178175"/>
          <p14:tracePt t="19094" x="2770188" y="3170238"/>
          <p14:tracePt t="19112" x="2770188" y="3160713"/>
          <p14:tracePt t="19114" x="2786063" y="3160713"/>
          <p14:tracePt t="19127" x="2795588" y="3160713"/>
          <p14:tracePt t="19148" x="2803525" y="3160713"/>
          <p14:tracePt t="19159" x="2811463" y="3160713"/>
          <p14:tracePt t="21437" x="2828925" y="3160713"/>
          <p14:tracePt t="21443" x="2854325" y="3160713"/>
          <p14:tracePt t="21459" x="2947988" y="3203575"/>
          <p14:tracePt t="21478" x="3033713" y="3228975"/>
          <p14:tracePt t="21494" x="3084513" y="3254375"/>
          <p14:tracePt t="21498" x="3100388" y="3263900"/>
          <p14:tracePt t="21510" x="3109913" y="3263900"/>
          <p14:tracePt t="21512" x="3127375" y="3279775"/>
          <p14:tracePt t="21527" x="3143250" y="3279775"/>
          <p14:tracePt t="21544" x="3152775" y="3279775"/>
          <p14:tracePt t="21547" x="3152775" y="3289300"/>
          <p14:tracePt t="21569" x="3160713" y="3289300"/>
          <p14:tracePt t="21575" x="3168650" y="3297238"/>
          <p14:tracePt t="21595" x="3178175" y="3305175"/>
          <p14:tracePt t="21617" x="3186113" y="3305175"/>
          <p14:tracePt t="21626" x="3194050" y="3305175"/>
          <p14:tracePt t="21644" x="3211513" y="3314700"/>
          <p14:tracePt t="21659" x="3236913" y="3314700"/>
          <p14:tracePt t="21677" x="3279775" y="3322638"/>
          <p14:tracePt t="21693" x="3313113" y="3330575"/>
          <p14:tracePt t="21710" x="3338513" y="3330575"/>
          <p14:tracePt t="21713" x="3348038" y="3340100"/>
          <p14:tracePt t="21718" x="3355975" y="3340100"/>
          <p14:tracePt t="21733" x="3373438" y="3348038"/>
          <p14:tracePt t="21744" x="3381375" y="3348038"/>
          <p14:tracePt t="21746" x="3389313" y="3348038"/>
          <p14:tracePt t="21760" x="3398838" y="3348038"/>
          <p14:tracePt t="21776" x="3406775" y="3348038"/>
          <p14:tracePt t="21794" x="3424238" y="3348038"/>
          <p14:tracePt t="21811" x="3432175" y="3348038"/>
          <p14:tracePt t="21837" x="3441700" y="3348038"/>
          <p14:tracePt t="21865" x="3449638" y="3348038"/>
          <p14:tracePt t="21892" x="3457575" y="3348038"/>
          <p14:tracePt t="21954" x="3467100" y="3348038"/>
          <p14:tracePt t="23811" x="3467100" y="3449638"/>
          <p14:tracePt t="23820" x="3475038" y="3646488"/>
          <p14:tracePt t="23827" x="3475038" y="3773488"/>
          <p14:tracePt t="23843" x="3475038" y="3951288"/>
          <p14:tracePt t="23859" x="3475038" y="4052888"/>
          <p14:tracePt t="23876" x="3475038" y="4087813"/>
          <p14:tracePt t="23893" x="3475038" y="4113213"/>
          <p14:tracePt t="23909" x="3475038" y="4121150"/>
          <p14:tracePt t="23927" x="3475038" y="4130675"/>
          <p14:tracePt t="23945" x="3475038" y="4138613"/>
          <p14:tracePt t="23971" x="3475038" y="4146550"/>
          <p14:tracePt t="23998" x="3475038" y="4156075"/>
          <p14:tracePt t="24012" x="3475038" y="4164013"/>
          <p14:tracePt t="24027" x="3475038" y="4171950"/>
          <p14:tracePt t="24039" x="3475038" y="4181475"/>
          <p14:tracePt t="24053" x="3467100" y="4189413"/>
          <p14:tracePt t="24061" x="3467100" y="4197350"/>
          <p14:tracePt t="24076" x="3457575" y="4197350"/>
          <p14:tracePt t="24079" x="3457575" y="4206875"/>
          <p14:tracePt t="24101" x="3457575" y="4214813"/>
          <p14:tracePt t="24122" x="3457575" y="4224338"/>
          <p14:tracePt t="24128" x="3457575" y="4232275"/>
          <p14:tracePt t="24149" x="3457575" y="4240213"/>
          <p14:tracePt t="24170" x="3457575" y="4249738"/>
          <p14:tracePt t="24191" x="3457575" y="4257675"/>
          <p14:tracePt t="24204" x="3457575" y="4265613"/>
          <p14:tracePt t="25384" x="3467100" y="4265613"/>
          <p14:tracePt t="25626" x="3475038" y="4265613"/>
          <p14:tracePt t="25770" x="3482975" y="4265613"/>
          <p14:tracePt t="25791" x="3482975" y="4275138"/>
          <p14:tracePt t="25818" x="3492500" y="4275138"/>
          <p14:tracePt t="25832" x="3492500" y="4283075"/>
          <p14:tracePt t="25887" x="3500438" y="4283075"/>
          <p14:tracePt t="25923" x="3500438" y="4291013"/>
          <p14:tracePt t="25929" x="3508375" y="4291013"/>
          <p14:tracePt t="25943" x="3508375" y="4300538"/>
          <p14:tracePt t="25959" x="3517900" y="4308475"/>
          <p14:tracePt t="25962" x="3517900" y="4316413"/>
          <p14:tracePt t="25977" x="3517900" y="4325938"/>
          <p14:tracePt t="25994" x="3525838" y="4333875"/>
          <p14:tracePt t="25996" x="3525838" y="4341813"/>
          <p14:tracePt t="26026" x="3525838" y="4351338"/>
          <p14:tracePt t="26260" x="3517900" y="4351338"/>
          <p14:tracePt t="26267" x="3517900" y="4341813"/>
          <p14:tracePt t="26493" x="3517900" y="4333875"/>
          <p14:tracePt t="26544" x="3525838" y="4333875"/>
          <p14:tracePt t="26728" x="3525838" y="4325938"/>
          <p14:tracePt t="26769" x="3525838" y="4316413"/>
          <p14:tracePt t="26798" x="3525838" y="4308475"/>
          <p14:tracePt t="26805" x="3517900" y="4308475"/>
          <p14:tracePt t="26867" x="3508375" y="4300538"/>
          <p14:tracePt t="26908" x="3508375" y="4291013"/>
          <p14:tracePt t="26949" x="3500438" y="4283075"/>
          <p14:tracePt t="26977" x="3500438" y="4275138"/>
          <p14:tracePt t="27301" x="3492500" y="4275138"/>
          <p14:tracePt t="27446" x="3482975" y="4275138"/>
          <p14:tracePt t="27530" x="3482975" y="4283075"/>
          <p14:tracePt t="28005" x="3482975" y="4291013"/>
          <p14:tracePt t="28019" x="3482975" y="4300538"/>
          <p14:tracePt t="28363" x="3482975" y="4291013"/>
          <p14:tracePt t="28404" x="3482975" y="4283075"/>
          <p14:tracePt t="28439" x="3482975" y="4275138"/>
          <p14:tracePt t="28452" x="3492500" y="4275138"/>
          <p14:tracePt t="28466" x="3500438" y="4265613"/>
          <p14:tracePt t="28487" x="3500438" y="4257675"/>
          <p14:tracePt t="28494" x="3508375" y="4257675"/>
          <p14:tracePt t="28510" x="3533775" y="4224338"/>
          <p14:tracePt t="28514" x="3594100" y="4197350"/>
          <p14:tracePt t="28529" x="3848100" y="4095750"/>
          <p14:tracePt t="28544" x="4002088" y="4070350"/>
          <p14:tracePt t="28548" x="4017963" y="4062413"/>
          <p14:tracePt t="28560" x="4035425" y="4062413"/>
          <p14:tracePt t="28563" x="4052888" y="4062413"/>
          <p14:tracePt t="28578" x="4070350" y="4062413"/>
          <p14:tracePt t="28593" x="4078288" y="4062413"/>
          <p14:tracePt t="28610" x="4103688" y="4062413"/>
          <p14:tracePt t="28626" x="4129088" y="4062413"/>
          <p14:tracePt t="28643" x="4154488" y="4070350"/>
          <p14:tracePt t="28646" x="4162425" y="4070350"/>
          <p14:tracePt t="28660" x="4187825" y="4079875"/>
          <p14:tracePt t="28676" x="4230688" y="4079875"/>
          <p14:tracePt t="28679" x="4248150" y="4079875"/>
          <p14:tracePt t="28694" x="4256088" y="4087813"/>
          <p14:tracePt t="28716" x="4256088" y="4095750"/>
          <p14:tracePt t="28985" x="4298950" y="4095750"/>
          <p14:tracePt t="28994" x="4367213" y="4095750"/>
          <p14:tracePt t="29010" x="4494213" y="4095750"/>
          <p14:tracePt t="29013" x="4562475" y="4095750"/>
          <p14:tracePt t="29030" x="4630738" y="4095750"/>
          <p14:tracePt t="29045" x="4689475" y="4095750"/>
          <p14:tracePt t="29059" x="4699000" y="4095750"/>
          <p14:tracePt t="29076" x="4714875" y="4095750"/>
          <p14:tracePt t="29093" x="4724400" y="4095750"/>
          <p14:tracePt t="29110" x="4732338" y="4095750"/>
          <p14:tracePt t="29127" x="4749800" y="4095750"/>
          <p14:tracePt t="30860" x="4833938" y="4087813"/>
          <p14:tracePt t="30866" x="5029200" y="4062413"/>
          <p14:tracePt t="30876" x="5292725" y="4027488"/>
          <p14:tracePt t="30879" x="5530850" y="4011613"/>
          <p14:tracePt t="30895" x="5819775" y="3994150"/>
          <p14:tracePt t="30910" x="6065838" y="3994150"/>
          <p14:tracePt t="30913" x="6167438" y="4002088"/>
          <p14:tracePt t="30927" x="6380163" y="4037013"/>
          <p14:tracePt t="30943" x="6473825" y="4070350"/>
          <p14:tracePt t="30960" x="6499225" y="4087813"/>
          <p14:tracePt t="30964" x="6516688" y="4121150"/>
          <p14:tracePt t="31211" x="6729413" y="4087813"/>
          <p14:tracePt t="31218" x="7008813" y="4011613"/>
          <p14:tracePt t="31227" x="7323138" y="3935413"/>
          <p14:tracePt t="31244" x="8139113" y="3763963"/>
          <p14:tracePt t="31261" x="8580438" y="3705225"/>
          <p14:tracePt t="31277" x="8843963" y="3654425"/>
          <p14:tracePt t="31280" x="9074150" y="3611563"/>
          <p14:tracePt t="31295" x="9312275" y="3568700"/>
          <p14:tracePt t="31300" x="9380538" y="3552825"/>
          <p14:tracePt t="31310" x="9464675" y="3527425"/>
          <p14:tracePt t="31574" x="9652000" y="3527425"/>
          <p14:tracePt t="31580" x="9855200" y="3527425"/>
          <p14:tracePt t="31594" x="10194925" y="3535363"/>
          <p14:tracePt t="31610" x="10450513" y="3568700"/>
          <p14:tracePt t="31615" x="10560050" y="3578225"/>
          <p14:tracePt t="31629" x="10739438" y="3594100"/>
          <p14:tracePt t="31644" x="10909300" y="3603625"/>
          <p14:tracePt t="31660" x="11044238" y="3603625"/>
          <p14:tracePt t="31663" x="11079163" y="3611563"/>
          <p14:tracePt t="31676" x="11155363" y="3611563"/>
          <p14:tracePt t="31693" x="11188700" y="3611563"/>
          <p14:tracePt t="31905" x="11410950" y="3603625"/>
          <p14:tracePt t="31912" x="11715750" y="3603625"/>
          <p14:tracePt t="31926" x="11988800" y="359410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4294967295"/>
          </p:nvPr>
        </p:nvSpPr>
        <p:spPr>
          <a:xfrm>
            <a:off x="0" y="6400800"/>
            <a:ext cx="365125" cy="247650"/>
          </a:xfrm>
        </p:spPr>
        <p:txBody>
          <a:bodyPr/>
          <a:lstStyle/>
          <a:p>
            <a:fld id="{8D0AFDD5-844D-364D-8AEC-50CF4D36D55D}" type="slidenum">
              <a:rPr lang="en-US" smtClean="0"/>
              <a:pPr/>
              <a:t>5</a:t>
            </a:fld>
            <a:endParaRPr lang="en-US" dirty="0"/>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4294967295"/>
          </p:nvPr>
        </p:nvSpPr>
        <p:spPr>
          <a:xfrm>
            <a:off x="11552238" y="6400800"/>
            <a:ext cx="639762" cy="247650"/>
          </a:xfrm>
        </p:spPr>
        <p:txBody>
          <a:bodyPr/>
          <a:lstStyle/>
          <a:p>
            <a:r>
              <a:rPr lang="en-US" dirty="0"/>
              <a:t>2024</a:t>
            </a:r>
          </a:p>
        </p:txBody>
      </p:sp>
      <p:pic>
        <p:nvPicPr>
          <p:cNvPr id="10" name="object 2">
            <a:extLst>
              <a:ext uri="{FF2B5EF4-FFF2-40B4-BE49-F238E27FC236}">
                <a16:creationId xmlns:a16="http://schemas.microsoft.com/office/drawing/2014/main" id="{8A52510B-FFD2-AF89-36F9-0DF15BB32E50}"/>
              </a:ext>
            </a:extLst>
          </p:cNvPr>
          <p:cNvPicPr/>
          <p:nvPr/>
        </p:nvPicPr>
        <p:blipFill>
          <a:blip r:embed="rId4" cstate="print"/>
          <a:stretch>
            <a:fillRect/>
          </a:stretch>
        </p:blipFill>
        <p:spPr>
          <a:xfrm>
            <a:off x="831510" y="466531"/>
            <a:ext cx="10579440" cy="6086669"/>
          </a:xfrm>
          <a:prstGeom prst="rect">
            <a:avLst/>
          </a:prstGeom>
        </p:spPr>
      </p:pic>
      <p:pic>
        <p:nvPicPr>
          <p:cNvPr id="12" name="Audio 11">
            <a:hlinkClick r:id="" action="ppaction://media"/>
            <a:extLst>
              <a:ext uri="{FF2B5EF4-FFF2-40B4-BE49-F238E27FC236}">
                <a16:creationId xmlns:a16="http://schemas.microsoft.com/office/drawing/2014/main" id="{6943396A-AC51-E969-FDC9-66D1F420825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86016162"/>
      </p:ext>
    </p:extLst>
  </p:cSld>
  <p:clrMapOvr>
    <a:masterClrMapping/>
  </p:clrMapOvr>
  <mc:AlternateContent xmlns:mc="http://schemas.openxmlformats.org/markup-compatibility/2006">
    <mc:Choice xmlns:p14="http://schemas.microsoft.com/office/powerpoint/2010/main" Requires="p14">
      <p:transition spd="slow" p14:dur="2000" advTm="19254"/>
    </mc:Choice>
    <mc:Fallback>
      <p:transition spd="slow" advTm="19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204" x="11741150" y="3279775"/>
          <p14:tracePt t="211" x="11477625" y="3254375"/>
          <p14:tracePt t="227" x="11163300" y="3211513"/>
          <p14:tracePt t="230" x="11010900" y="3203575"/>
          <p14:tracePt t="245" x="10772775" y="3178175"/>
          <p14:tracePt t="261" x="10569575" y="3170238"/>
          <p14:tracePt t="263" x="10501313" y="3170238"/>
          <p14:tracePt t="278" x="10356850" y="3170238"/>
          <p14:tracePt t="293" x="10280650" y="3170238"/>
          <p14:tracePt t="310" x="10169525" y="3203575"/>
          <p14:tracePt t="612" x="9940925" y="3152775"/>
          <p14:tracePt t="619" x="9482138" y="3051175"/>
          <p14:tracePt t="626" x="9132888" y="2940050"/>
          <p14:tracePt t="644" x="8402638" y="2744788"/>
          <p14:tracePt t="647" x="8037513" y="2651125"/>
          <p14:tracePt t="661" x="7570788" y="2574925"/>
          <p14:tracePt t="666" x="7297738" y="2516188"/>
          <p14:tracePt t="677" x="7026275" y="2473325"/>
          <p14:tracePt t="680" x="6881813" y="2463800"/>
          <p14:tracePt t="695" x="6669088" y="2447925"/>
          <p14:tracePt t="712" x="6491288" y="2447925"/>
          <p14:tracePt t="715" x="6430963" y="2455863"/>
          <p14:tracePt t="726" x="6380163" y="2455863"/>
          <p14:tracePt t="729" x="6329363" y="2473325"/>
          <p14:tracePt t="744" x="6227763" y="2489200"/>
          <p14:tracePt t="1001" x="5956300" y="2430463"/>
          <p14:tracePt t="1009" x="5641975" y="2354263"/>
          <p14:tracePt t="1028" x="4876800" y="2141538"/>
          <p14:tracePt t="1042" x="4460875" y="1997075"/>
          <p14:tracePt t="1060" x="4121150" y="1878013"/>
          <p14:tracePt t="1063" x="3865563" y="1809750"/>
          <p14:tracePt t="1078" x="3670300" y="1758950"/>
          <p14:tracePt t="1094" x="3500438" y="1725613"/>
          <p14:tracePt t="1097" x="3449638" y="1725613"/>
          <p14:tracePt t="1110" x="3389313" y="1708150"/>
          <p14:tracePt t="1127" x="3348038" y="1700213"/>
          <p14:tracePt t="1414" x="3109913" y="1622425"/>
          <p14:tracePt t="1420" x="2846388" y="1520825"/>
          <p14:tracePt t="1427" x="2659063" y="1462088"/>
          <p14:tracePt t="1444" x="2344738" y="1325563"/>
          <p14:tracePt t="1446" x="2217738" y="1292225"/>
          <p14:tracePt t="1461" x="1987550" y="1189038"/>
          <p14:tracePt t="1477" x="1843088" y="1138238"/>
          <p14:tracePt t="1481" x="1809750" y="1112838"/>
          <p14:tracePt t="1495" x="1766888" y="1096963"/>
          <p14:tracePt t="1511" x="1749425" y="1079500"/>
          <p14:tracePt t="1528" x="1733550" y="1079500"/>
          <p14:tracePt t="1532" x="1724025" y="1079500"/>
          <p14:tracePt t="1793" x="1893888" y="1079500"/>
          <p14:tracePt t="1800" x="2106613" y="1062038"/>
          <p14:tracePt t="1810" x="2344738" y="1054100"/>
          <p14:tracePt t="1826" x="2549525" y="1044575"/>
          <p14:tracePt t="1843" x="2668588" y="1044575"/>
          <p14:tracePt t="1846" x="2744788" y="1036638"/>
          <p14:tracePt t="1860" x="2795588" y="1028700"/>
          <p14:tracePt t="1876" x="2828925" y="1028700"/>
          <p14:tracePt t="1882" x="2838450" y="1028700"/>
          <p14:tracePt t="4763" x="2930525" y="1044575"/>
          <p14:tracePt t="4770" x="3059113" y="1079500"/>
          <p14:tracePt t="4777" x="3262313" y="1130300"/>
          <p14:tracePt t="4793" x="3695700" y="1223963"/>
          <p14:tracePt t="4810" x="3933825" y="1266825"/>
          <p14:tracePt t="4813" x="4027488" y="1300163"/>
          <p14:tracePt t="4826" x="4129088" y="1317625"/>
          <p14:tracePt t="4829" x="4214813" y="1343025"/>
          <p14:tracePt t="4844" x="4384675" y="1368425"/>
          <p14:tracePt t="4846" x="4476750" y="1385888"/>
          <p14:tracePt t="4860" x="4613275" y="1427163"/>
          <p14:tracePt t="4876" x="4724400" y="1462088"/>
          <p14:tracePt t="4879" x="4765675" y="1462088"/>
          <p14:tracePt t="4895" x="4808538" y="1470025"/>
          <p14:tracePt t="4911" x="4818063" y="1477963"/>
          <p14:tracePt t="5148" x="4970463" y="1530350"/>
          <p14:tracePt t="5154" x="5114925" y="1581150"/>
          <p14:tracePt t="5161" x="5208588" y="1631950"/>
          <p14:tracePt t="5177" x="5310188" y="1700213"/>
          <p14:tracePt t="5180" x="5353050" y="1725613"/>
          <p14:tracePt t="5194" x="5421313" y="1776413"/>
          <p14:tracePt t="5210" x="5472113" y="1809750"/>
          <p14:tracePt t="5228" x="5497513" y="1844675"/>
          <p14:tracePt t="5243" x="5505450" y="1844675"/>
          <p14:tracePt t="5247" x="5513388" y="1852613"/>
          <p14:tracePt t="5250" x="5522913" y="1852613"/>
          <p14:tracePt t="5259" x="5522913" y="1860550"/>
          <p14:tracePt t="5277" x="5530850" y="1878013"/>
          <p14:tracePt t="5293" x="5538788" y="1878013"/>
          <p14:tracePt t="5296" x="5538788" y="1885950"/>
          <p14:tracePt t="5311" x="5548313" y="1885950"/>
          <p14:tracePt t="5327" x="5548313" y="1895475"/>
          <p14:tracePt t="5344" x="5548313" y="1903413"/>
          <p14:tracePt t="5347" x="5548313" y="1911350"/>
          <p14:tracePt t="5382" x="5548313" y="1920875"/>
          <p14:tracePt t="5415" x="5548313" y="1928813"/>
          <p14:tracePt t="5435" x="5548313" y="1938338"/>
          <p14:tracePt t="5464" x="5548313" y="1946275"/>
          <p14:tracePt t="5494" x="5538788" y="1954213"/>
          <p14:tracePt t="5511" x="5538788" y="1963738"/>
          <p14:tracePt t="5532" x="5530850" y="1971675"/>
          <p14:tracePt t="5540" x="5530850" y="1979613"/>
          <p14:tracePt t="5568" x="5530850" y="1989138"/>
          <p14:tracePt t="5574" x="5522913" y="1997075"/>
          <p14:tracePt t="5587" x="5522913" y="2005013"/>
          <p14:tracePt t="5594" x="5513388" y="2014538"/>
          <p14:tracePt t="5610" x="5505450" y="2022475"/>
          <p14:tracePt t="5627" x="5497513" y="2030413"/>
          <p14:tracePt t="5645" x="5497513" y="2039938"/>
          <p14:tracePt t="5648" x="5497513" y="2047875"/>
          <p14:tracePt t="5671" x="5487988" y="2055813"/>
          <p14:tracePt t="5691" x="5487988" y="2065338"/>
          <p14:tracePt t="5697" x="5487988" y="2073275"/>
          <p14:tracePt t="5739" x="5487988" y="2082800"/>
          <p14:tracePt t="5760" x="5487988" y="2090738"/>
          <p14:tracePt t="5781" x="5487988" y="2098675"/>
          <p14:tracePt t="5794" x="5487988" y="2108200"/>
          <p14:tracePt t="5801" x="5487988" y="2116138"/>
          <p14:tracePt t="5810" x="5487988" y="2124075"/>
          <p14:tracePt t="5827" x="5487988" y="2141538"/>
          <p14:tracePt t="5844" x="5497513" y="2149475"/>
          <p14:tracePt t="5848" x="5497513" y="2159000"/>
          <p14:tracePt t="5863" x="5497513" y="2166938"/>
          <p14:tracePt t="5878" x="5505450" y="2166938"/>
          <p14:tracePt t="5894" x="5513388" y="2174875"/>
          <p14:tracePt t="5911" x="5513388" y="2184400"/>
          <p14:tracePt t="5929" x="5522913" y="2184400"/>
          <p14:tracePt t="5946" x="5530850" y="2184400"/>
          <p14:tracePt t="5967" x="5538788" y="2184400"/>
          <p14:tracePt t="5977" x="5548313" y="2184400"/>
          <p14:tracePt t="5994" x="5556250" y="2184400"/>
          <p14:tracePt t="6010" x="5565775" y="2174875"/>
          <p14:tracePt t="6028" x="5581650" y="2174875"/>
          <p14:tracePt t="6045" x="5591175" y="2174875"/>
          <p14:tracePt t="6060" x="5599113" y="2166938"/>
          <p14:tracePt t="6078" x="5607050" y="2166938"/>
          <p14:tracePt t="6093" x="5616575" y="2159000"/>
          <p14:tracePt t="6110" x="5624513" y="2159000"/>
          <p14:tracePt t="6127" x="5624513" y="2149475"/>
          <p14:tracePt t="6145" x="5632450" y="2149475"/>
          <p14:tracePt t="6161" x="5649913" y="2149475"/>
          <p14:tracePt t="6165" x="5657850" y="2149475"/>
          <p14:tracePt t="6181" x="5667375" y="2149475"/>
          <p14:tracePt t="6195" x="5692775" y="2149475"/>
          <p14:tracePt t="6211" x="5718175" y="2149475"/>
          <p14:tracePt t="6214" x="5743575" y="2149475"/>
          <p14:tracePt t="6226" x="5761038" y="2149475"/>
          <p14:tracePt t="6228" x="5768975" y="2149475"/>
          <p14:tracePt t="6243" x="5802313" y="2149475"/>
          <p14:tracePt t="6261" x="5845175" y="2149475"/>
          <p14:tracePt t="6264" x="5880100" y="2149475"/>
          <p14:tracePt t="6277" x="5921375" y="2149475"/>
          <p14:tracePt t="6293" x="5964238" y="2149475"/>
          <p14:tracePt t="6311" x="5997575" y="2149475"/>
          <p14:tracePt t="6329" x="6007100" y="2149475"/>
          <p14:tracePt t="6333" x="6015038" y="2149475"/>
          <p14:tracePt t="6346" x="6024563" y="2149475"/>
          <p14:tracePt t="6360" x="6032500" y="2149475"/>
          <p14:tracePt t="6379" x="6040438" y="2149475"/>
          <p14:tracePt t="6396" x="6049963" y="2149475"/>
          <p14:tracePt t="6415" x="6057900" y="2149475"/>
          <p14:tracePt t="6449" x="6065838" y="2149475"/>
          <p14:tracePt t="6498" x="6075363" y="2149475"/>
          <p14:tracePt t="6526" x="6075363" y="2141538"/>
          <p14:tracePt t="6554" x="6083300" y="2141538"/>
          <p14:tracePt t="6561" x="6083300" y="2133600"/>
          <p14:tracePt t="6578" x="6091238" y="2133600"/>
          <p14:tracePt t="6597" x="6100763" y="2124075"/>
          <p14:tracePt t="6601" x="6100763" y="2116138"/>
          <p14:tracePt t="6612" x="6108700" y="2108200"/>
          <p14:tracePt t="6626" x="6116638" y="2098675"/>
          <p14:tracePt t="6628" x="6126163" y="2090738"/>
          <p14:tracePt t="6645" x="6134100" y="2082800"/>
          <p14:tracePt t="6661" x="6134100" y="2073275"/>
          <p14:tracePt t="6664" x="6142038" y="2073275"/>
          <p14:tracePt t="6684" x="6142038" y="2065338"/>
          <p14:tracePt t="6693" x="6151563" y="2065338"/>
          <p14:tracePt t="6726" x="6151563" y="2082800"/>
          <p14:tracePt t="6732" x="6134100" y="2149475"/>
          <p14:tracePt t="6745" x="5981700" y="2463800"/>
          <p14:tracePt t="6762" x="5862638" y="2701925"/>
          <p14:tracePt t="6768" x="5837238" y="2762250"/>
          <p14:tracePt t="6776" x="5811838" y="2805113"/>
          <p14:tracePt t="6795" x="5786438" y="2881313"/>
          <p14:tracePt t="6800" x="5768975" y="2889250"/>
          <p14:tracePt t="6810" x="5768975" y="2906713"/>
          <p14:tracePt t="6829" x="5768975" y="2922588"/>
          <p14:tracePt t="6844" x="5761038" y="2932113"/>
          <p14:tracePt t="6862" x="5761038" y="2940050"/>
          <p14:tracePt t="6878" x="5761038" y="2949575"/>
          <p14:tracePt t="6974" x="5761038" y="2940050"/>
          <p14:tracePt t="6994" x="5776913" y="2922588"/>
          <p14:tracePt t="7002" x="5794375" y="2906713"/>
          <p14:tracePt t="7009" x="5811838" y="2889250"/>
          <p14:tracePt t="7028" x="5930900" y="2744788"/>
          <p14:tracePt t="7043" x="6040438" y="2643188"/>
          <p14:tracePt t="7060" x="6126163" y="2524125"/>
          <p14:tracePt t="7063" x="6142038" y="2516188"/>
          <p14:tracePt t="7078" x="6167438" y="2481263"/>
          <p14:tracePt t="7095" x="6176963" y="2463800"/>
          <p14:tracePt t="7111" x="6194425" y="2455863"/>
          <p14:tracePt t="7127" x="6202363" y="2447925"/>
          <p14:tracePt t="7145" x="6202363" y="2438400"/>
          <p14:tracePt t="7162" x="6210300" y="2430463"/>
          <p14:tracePt t="7178" x="6210300" y="2422525"/>
          <p14:tracePt t="7257" x="6210300" y="2430463"/>
          <p14:tracePt t="7271" x="6202363" y="2438400"/>
          <p14:tracePt t="7278" x="6194425" y="2455863"/>
          <p14:tracePt t="7293" x="6184900" y="2473325"/>
          <p14:tracePt t="7296" x="6159500" y="2516188"/>
          <p14:tracePt t="7311" x="6134100" y="2592388"/>
          <p14:tracePt t="7326" x="6100763" y="2651125"/>
          <p14:tracePt t="7343" x="6075363" y="2752725"/>
          <p14:tracePt t="7347" x="6065838" y="2787650"/>
          <p14:tracePt t="7360" x="6057900" y="2838450"/>
          <p14:tracePt t="7377" x="6040438" y="2897188"/>
          <p14:tracePt t="7380" x="6040438" y="2906713"/>
          <p14:tracePt t="7395" x="6040438" y="2922588"/>
          <p14:tracePt t="7412" x="6040438" y="2940050"/>
          <p14:tracePt t="7428" x="6040438" y="2949575"/>
          <p14:tracePt t="7445" x="6040438" y="2965450"/>
          <p14:tracePt t="7462" x="6040438" y="2974975"/>
          <p14:tracePt t="7491" x="6040438" y="2982913"/>
          <p14:tracePt t="7636" x="6040438" y="2990850"/>
          <p14:tracePt t="7656" x="6040438" y="3000375"/>
          <p14:tracePt t="7691" x="6040438" y="3008313"/>
          <p14:tracePt t="7697" x="6049963" y="3008313"/>
          <p14:tracePt t="7711" x="6057900" y="3008313"/>
          <p14:tracePt t="7732" x="6057900" y="3016250"/>
          <p14:tracePt t="7809" x="6065838" y="3016250"/>
          <p14:tracePt t="7829" x="6075363" y="3016250"/>
          <p14:tracePt t="7835" x="6083300" y="3008313"/>
          <p14:tracePt t="7843" x="6100763" y="2990850"/>
          <p14:tracePt t="7862" x="6151563" y="2932113"/>
          <p14:tracePt t="7878" x="6194425" y="2889250"/>
          <p14:tracePt t="7897" x="6253163" y="2820988"/>
          <p14:tracePt t="7912" x="6303963" y="2778125"/>
          <p14:tracePt t="7928" x="6321425" y="2762250"/>
          <p14:tracePt t="7932" x="6321425" y="2752725"/>
          <p14:tracePt t="7945" x="6329363" y="2744788"/>
          <p14:tracePt t="7961" x="6338888" y="2736850"/>
          <p14:tracePt t="7978" x="6346825" y="2727325"/>
          <p14:tracePt t="7981" x="6346825" y="2719388"/>
          <p14:tracePt t="7995" x="6354763" y="2719388"/>
          <p14:tracePt t="8015" x="6364288" y="2719388"/>
          <p14:tracePt t="8336" x="6364288" y="2795588"/>
          <p14:tracePt t="8343" x="6346825" y="2889250"/>
          <p14:tracePt t="8360" x="6311900" y="3016250"/>
          <p14:tracePt t="8377" x="6311900" y="3059113"/>
          <p14:tracePt t="8395" x="6303963" y="3094038"/>
          <p14:tracePt t="8411" x="6296025" y="3109913"/>
          <p14:tracePt t="8415" x="6296025" y="3119438"/>
          <p14:tracePt t="8431" x="6296025" y="3127375"/>
          <p14:tracePt t="8444" x="6296025" y="3135313"/>
          <p14:tracePt t="8460" x="6286500" y="3144838"/>
          <p14:tracePt t="8479" x="6286500" y="3152775"/>
          <p14:tracePt t="8500" x="6286500" y="3160713"/>
          <p14:tracePt t="8513" x="6278563" y="3170238"/>
          <p14:tracePt t="8529" x="6278563" y="3178175"/>
          <p14:tracePt t="8544" x="6270625" y="3186113"/>
          <p14:tracePt t="8561" x="6270625" y="3203575"/>
          <p14:tracePt t="8577" x="6270625" y="3211513"/>
          <p14:tracePt t="8594" x="6261100" y="3228975"/>
          <p14:tracePt t="8610" x="6253163" y="3246438"/>
          <p14:tracePt t="8626" x="6245225" y="3271838"/>
          <p14:tracePt t="8630" x="6235700" y="3271838"/>
          <p14:tracePt t="8645" x="6235700" y="3289300"/>
          <p14:tracePt t="8660" x="6227763" y="3297238"/>
          <p14:tracePt t="8664" x="6210300" y="3314700"/>
          <p14:tracePt t="8679" x="6202363" y="3330575"/>
          <p14:tracePt t="8695" x="6194425" y="3340100"/>
          <p14:tracePt t="8713" x="6176963" y="3348038"/>
          <p14:tracePt t="8729" x="6176963" y="3365500"/>
          <p14:tracePt t="8745" x="6167438" y="3365500"/>
          <p14:tracePt t="8749" x="6167438" y="3373438"/>
          <p14:tracePt t="8762" x="6159500" y="3373438"/>
          <p14:tracePt t="8879" x="6167438" y="3373438"/>
          <p14:tracePt t="8892" x="6176963" y="3373438"/>
          <p14:tracePt t="8900" x="6184900" y="3365500"/>
          <p14:tracePt t="8913" x="6210300" y="3355975"/>
          <p14:tracePt t="8919" x="6227763" y="3348038"/>
          <p14:tracePt t="8927" x="6253163" y="3330575"/>
          <p14:tracePt t="8944" x="6278563" y="3305175"/>
          <p14:tracePt t="8947" x="6296025" y="3297238"/>
          <p14:tracePt t="8962" x="6329363" y="3254375"/>
          <p14:tracePt t="8978" x="6380163" y="3203575"/>
          <p14:tracePt t="8981" x="6389688" y="3186113"/>
          <p14:tracePt t="8994" x="6405563" y="3170238"/>
          <p14:tracePt t="8997" x="6415088" y="3152775"/>
          <p14:tracePt t="9011" x="6430963" y="3135313"/>
          <p14:tracePt t="9027" x="6448425" y="3119438"/>
          <p14:tracePt t="9029" x="6448425" y="3109913"/>
          <p14:tracePt t="9043" x="6456363" y="3101975"/>
          <p14:tracePt t="9061" x="6465888" y="3094038"/>
          <p14:tracePt t="9078" x="6465888" y="3076575"/>
          <p14:tracePt t="9093" x="6473825" y="3076575"/>
          <p14:tracePt t="9110" x="6473825" y="3067050"/>
          <p14:tracePt t="9370" x="6423025" y="3109913"/>
          <p14:tracePt t="9378" x="6354763" y="3170238"/>
          <p14:tracePt t="9393" x="6227763" y="3263900"/>
          <p14:tracePt t="9398" x="6194425" y="3297238"/>
          <p14:tracePt t="9412" x="6126163" y="3355975"/>
          <p14:tracePt t="9427" x="6091238" y="3398838"/>
          <p14:tracePt t="9445" x="6057900" y="3424238"/>
          <p14:tracePt t="9461" x="6040438" y="3441700"/>
          <p14:tracePt t="9478" x="6032500" y="3441700"/>
          <p14:tracePt t="9481" x="6032500" y="3449638"/>
          <p14:tracePt t="9675" x="6040438" y="3449638"/>
          <p14:tracePt t="9681" x="6049963" y="3449638"/>
          <p14:tracePt t="9695" x="6065838" y="3449638"/>
          <p14:tracePt t="9711" x="6100763" y="3449638"/>
          <p14:tracePt t="9715" x="6116638" y="3449638"/>
          <p14:tracePt t="9728" x="6151563" y="3459163"/>
          <p14:tracePt t="9744" x="6159500" y="3467100"/>
          <p14:tracePt t="9748" x="6176963" y="3467100"/>
          <p14:tracePt t="9752" x="6184900" y="3475038"/>
          <p14:tracePt t="9761" x="6194425" y="3475038"/>
          <p14:tracePt t="9766" x="6202363" y="3475038"/>
          <p14:tracePt t="9778" x="6227763" y="3475038"/>
          <p14:tracePt t="9796" x="6253163" y="3475038"/>
          <p14:tracePt t="9799" x="6270625" y="3475038"/>
          <p14:tracePt t="9811" x="6321425" y="3475038"/>
          <p14:tracePt t="9827" x="6440488" y="3424238"/>
          <p14:tracePt t="9843" x="6610350" y="3348038"/>
          <p14:tracePt t="9846" x="6661150" y="3314700"/>
          <p14:tracePt t="9853" x="6694488" y="3279775"/>
          <p14:tracePt t="9862" x="6770688" y="3211513"/>
          <p14:tracePt t="9878" x="6848475" y="3152775"/>
          <p14:tracePt t="9881" x="6864350" y="3127375"/>
          <p14:tracePt t="9895" x="6889750" y="3109913"/>
          <p14:tracePt t="9911" x="6899275" y="3094038"/>
          <p14:tracePt t="9936" x="6907213" y="3094038"/>
          <p14:tracePt t="9945" x="6907213" y="3084513"/>
          <p14:tracePt t="9962" x="6915150" y="3084513"/>
          <p14:tracePt t="10121" x="6915150" y="3101975"/>
          <p14:tracePt t="10127" x="6907213" y="3119438"/>
          <p14:tracePt t="10144" x="6873875" y="3170238"/>
          <p14:tracePt t="10162" x="6780213" y="3322638"/>
          <p14:tracePt t="10179" x="6719888" y="3408363"/>
          <p14:tracePt t="10183" x="6686550" y="3459163"/>
          <p14:tracePt t="10194" x="6661150" y="3502025"/>
          <p14:tracePt t="10196" x="6635750" y="3527425"/>
          <p14:tracePt t="10212" x="6592888" y="3568700"/>
          <p14:tracePt t="10226" x="6575425" y="3594100"/>
          <p14:tracePt t="10244" x="6550025" y="3629025"/>
          <p14:tracePt t="10260" x="6534150" y="3636963"/>
          <p14:tracePt t="10276" x="6534150" y="3646488"/>
          <p14:tracePt t="10280" x="6524625" y="3654425"/>
          <p14:tracePt t="10295" x="6516688" y="3662363"/>
          <p14:tracePt t="10310" x="6516688" y="3671888"/>
          <p14:tracePt t="10337" x="6508750" y="3679825"/>
          <p14:tracePt t="10377" x="6508750" y="3687763"/>
          <p14:tracePt t="10405" x="6499225" y="3697288"/>
          <p14:tracePt t="10419" x="6499225" y="3705225"/>
          <p14:tracePt t="10427" x="6499225" y="3713163"/>
          <p14:tracePt t="10444" x="6491288" y="3748088"/>
          <p14:tracePt t="10447" x="6483350" y="3773488"/>
          <p14:tracePt t="10461" x="6473825" y="3832225"/>
          <p14:tracePt t="10465" x="6473825" y="3857625"/>
          <p14:tracePt t="10476" x="6465888" y="3892550"/>
          <p14:tracePt t="10494" x="6456363" y="3976688"/>
          <p14:tracePt t="10509" x="6448425" y="4019550"/>
          <p14:tracePt t="10529" x="6440488" y="4062413"/>
          <p14:tracePt t="10544" x="6440488" y="4079875"/>
          <p14:tracePt t="10562" x="6430963" y="4095750"/>
          <p14:tracePt t="10578" x="6430963" y="4113213"/>
          <p14:tracePt t="10594" x="6430963" y="4121150"/>
          <p14:tracePt t="10626" x="6430963" y="4130675"/>
          <p14:tracePt t="11115" x="6440488" y="4121150"/>
          <p14:tracePt t="11122" x="6456363" y="4095750"/>
          <p14:tracePt t="11129" x="6473825" y="4070350"/>
          <p14:tracePt t="11144" x="6524625" y="4002088"/>
          <p14:tracePt t="11162" x="6592888" y="3908425"/>
          <p14:tracePt t="11178" x="6610350" y="3875088"/>
          <p14:tracePt t="11195" x="6626225" y="3849688"/>
          <p14:tracePt t="11197" x="6635750" y="3849688"/>
          <p14:tracePt t="11211" x="6643688" y="3832225"/>
          <p14:tracePt t="11228" x="6653213" y="3816350"/>
          <p14:tracePt t="11244" x="6653213" y="3806825"/>
          <p14:tracePt t="11246" x="6653213" y="3798888"/>
          <p14:tracePt t="11260" x="6661150" y="3798888"/>
          <p14:tracePt t="11277" x="6661150" y="3790950"/>
          <p14:tracePt t="11294" x="6669088" y="3781425"/>
          <p14:tracePt t="11323" x="6678613" y="3781425"/>
          <p14:tracePt t="11904" x="6678613" y="3790950"/>
          <p14:tracePt t="11911" x="6653213" y="3806825"/>
          <p14:tracePt t="11928" x="6610350" y="3883025"/>
          <p14:tracePt t="11930" x="6584950" y="3917950"/>
          <p14:tracePt t="11944" x="6559550" y="3943350"/>
          <p14:tracePt t="11961" x="6534150" y="3994150"/>
          <p14:tracePt t="11979" x="6516688" y="4019550"/>
          <p14:tracePt t="11994" x="6508750" y="4027488"/>
          <p14:tracePt t="12012" x="6499225" y="4044950"/>
          <p14:tracePt t="12027" x="6491288" y="4052888"/>
          <p14:tracePt t="12044" x="6483350" y="4070350"/>
          <p14:tracePt t="12047" x="6483350" y="4079875"/>
          <p14:tracePt t="12061" x="6473825" y="4087813"/>
          <p14:tracePt t="12077" x="6465888" y="4105275"/>
          <p14:tracePt t="12095" x="6456363" y="4113213"/>
          <p14:tracePt t="12099" x="6456363" y="4130675"/>
          <p14:tracePt t="12112" x="6448425" y="4146550"/>
          <p14:tracePt t="12115" x="6440488" y="4156075"/>
          <p14:tracePt t="12127" x="6440488" y="4164013"/>
          <p14:tracePt t="12130" x="6430963" y="4181475"/>
          <p14:tracePt t="12145" x="6423025" y="4189413"/>
          <p14:tracePt t="12162" x="6415088" y="4197350"/>
          <p14:tracePt t="12164" x="6415088" y="4206875"/>
          <p14:tracePt t="12180" x="6405563" y="4214813"/>
          <p14:tracePt t="12194" x="6397625" y="4224338"/>
          <p14:tracePt t="12212" x="6397625" y="4232275"/>
          <p14:tracePt t="12229" x="6389688" y="4240213"/>
          <p14:tracePt t="12247" x="6389688" y="4249738"/>
          <p14:tracePt t="12449" x="6389688" y="4240213"/>
          <p14:tracePt t="12482" x="6389688" y="4232275"/>
          <p14:tracePt t="12489" x="6397625" y="4232275"/>
          <p14:tracePt t="12504" x="6397625" y="4224338"/>
          <p14:tracePt t="12552" x="6397625" y="4232275"/>
          <p14:tracePt t="12558" x="6372225" y="4257675"/>
          <p14:tracePt t="12577" x="6303963" y="4325938"/>
          <p14:tracePt t="12580" x="6245225" y="4376738"/>
          <p14:tracePt t="12594" x="6184900" y="4452938"/>
          <p14:tracePt t="12612" x="6159500" y="4486275"/>
          <p14:tracePt t="12617" x="6151563" y="4495800"/>
          <p14:tracePt t="12627" x="6142038" y="4503738"/>
          <p14:tracePt t="12644" x="6134100" y="4513263"/>
          <p14:tracePt t="12647" x="6126163" y="4521200"/>
          <p14:tracePt t="12669" x="6116638" y="4529138"/>
          <p14:tracePt t="12690" x="6116638" y="4538663"/>
          <p14:tracePt t="12752" x="6116638" y="4546600"/>
          <p14:tracePt t="12787" x="6108700" y="4546600"/>
          <p14:tracePt t="12796" x="6108700" y="4554538"/>
          <p14:tracePt t="12799" x="6108700" y="4564063"/>
          <p14:tracePt t="12810" x="6108700" y="4572000"/>
          <p14:tracePt t="12813" x="6100763" y="4572000"/>
          <p14:tracePt t="12827" x="6091238" y="4597400"/>
          <p14:tracePt t="12844" x="6075363" y="4630738"/>
          <p14:tracePt t="12847" x="6065838" y="4648200"/>
          <p14:tracePt t="12861" x="6049963" y="4699000"/>
          <p14:tracePt t="12877" x="6024563" y="4775200"/>
          <p14:tracePt t="12896" x="5989638" y="4878388"/>
          <p14:tracePt t="12911" x="5972175" y="4929188"/>
          <p14:tracePt t="12928" x="5956300" y="4972050"/>
          <p14:tracePt t="12932" x="5946775" y="4997450"/>
          <p14:tracePt t="12945" x="5938838" y="5022850"/>
          <p14:tracePt t="12961" x="5938838" y="5038725"/>
          <p14:tracePt t="12964" x="5930900" y="5048250"/>
          <p14:tracePt t="12979" x="5930900" y="5056188"/>
          <p14:tracePt t="12994" x="5930900" y="5073650"/>
          <p14:tracePt t="13014" x="5930900" y="5081588"/>
          <p14:tracePt t="13042" x="5930900" y="5091113"/>
          <p14:tracePt t="13195" x="5930900" y="5081588"/>
          <p14:tracePt t="13227" x="5930900" y="5073650"/>
          <p14:tracePt t="13233" x="5930900" y="5064125"/>
          <p14:tracePt t="13257" x="5938838" y="5064125"/>
          <p14:tracePt t="13263" x="5938838" y="5056188"/>
          <p14:tracePt t="13283" x="5946775" y="5056188"/>
          <p14:tracePt t="13293" x="5946775" y="5048250"/>
          <p14:tracePt t="13311" x="5956300" y="5038725"/>
          <p14:tracePt t="13327" x="5956300" y="5030788"/>
          <p14:tracePt t="13343" x="5972175" y="5022850"/>
          <p14:tracePt t="13360" x="5989638" y="5005388"/>
          <p14:tracePt t="13378" x="6040438" y="4979988"/>
          <p14:tracePt t="13395" x="6091238" y="4946650"/>
          <p14:tracePt t="13399" x="6126163" y="4937125"/>
          <p14:tracePt t="13412" x="6159500" y="4911725"/>
          <p14:tracePt t="13414" x="6227763" y="4878388"/>
          <p14:tracePt t="13429" x="6296025" y="4827588"/>
          <p14:tracePt t="13445" x="6329363" y="4792663"/>
          <p14:tracePt t="13447" x="6346825" y="4784725"/>
          <p14:tracePt t="13462" x="6397625" y="4749800"/>
          <p14:tracePt t="13477" x="6415088" y="4733925"/>
          <p14:tracePt t="13482" x="6423025" y="4724400"/>
          <p14:tracePt t="13493" x="6430963" y="4724400"/>
          <p14:tracePt t="13495" x="6440488" y="4724400"/>
          <p14:tracePt t="13510" x="6440488" y="4716463"/>
          <p14:tracePt t="13513" x="6448425" y="4716463"/>
          <p14:tracePt t="13527" x="6456363" y="4708525"/>
          <p14:tracePt t="13544" x="6465888" y="4699000"/>
          <p14:tracePt t="13560" x="6473825" y="4699000"/>
          <p14:tracePt t="13586" x="6483350" y="4699000"/>
          <p14:tracePt t="13861" x="6440488" y="4767263"/>
          <p14:tracePt t="13867" x="6380163" y="4878388"/>
          <p14:tracePt t="13877" x="6346825" y="4972050"/>
          <p14:tracePt t="13879" x="6311900" y="5022850"/>
          <p14:tracePt t="13895" x="6286500" y="5081588"/>
          <p14:tracePt t="13913" x="6270625" y="5116513"/>
          <p14:tracePt t="13917" x="6270625" y="5124450"/>
          <p14:tracePt t="13927" x="6270625" y="5132388"/>
          <p14:tracePt t="13929" x="6261100" y="5141913"/>
          <p14:tracePt t="13943" x="6253163" y="5149850"/>
          <p14:tracePt t="13960" x="6253163" y="5157788"/>
          <p14:tracePt t="13986" x="6245225" y="5167313"/>
          <p14:tracePt t="14145" x="6245225" y="5175250"/>
          <p14:tracePt t="14185" x="6235700" y="5183188"/>
          <p14:tracePt t="14192" x="6235700" y="5192713"/>
          <p14:tracePt t="14198" x="6235700" y="5200650"/>
          <p14:tracePt t="14211" x="6210300" y="5235575"/>
          <p14:tracePt t="14227" x="6210300" y="5268913"/>
          <p14:tracePt t="14245" x="6184900" y="5302250"/>
          <p14:tracePt t="14248" x="6184900" y="5311775"/>
          <p14:tracePt t="14261" x="6176963" y="5337175"/>
          <p14:tracePt t="14277" x="6167438" y="5345113"/>
          <p14:tracePt t="14280" x="6167438" y="5353050"/>
          <p14:tracePt t="14294" x="6167438" y="5370513"/>
          <p14:tracePt t="14311" x="6159500" y="5380038"/>
          <p14:tracePt t="14327" x="6159500" y="5387975"/>
          <p14:tracePt t="14332" x="6159500" y="5395913"/>
          <p14:tracePt t="14366" x="6159500" y="5387975"/>
          <p14:tracePt t="14378" x="6159500" y="5380038"/>
          <p14:tracePt t="14385" x="6194425" y="5327650"/>
          <p14:tracePt t="14394" x="6278563" y="5183188"/>
          <p14:tracePt t="14397" x="6338888" y="5073650"/>
          <p14:tracePt t="14410" x="6397625" y="4987925"/>
          <p14:tracePt t="14413" x="6423025" y="4929188"/>
          <p14:tracePt t="14427" x="6448425" y="4886325"/>
          <p14:tracePt t="14431" x="6465888" y="4835525"/>
          <p14:tracePt t="14434" x="6483350" y="4802188"/>
          <p14:tracePt t="14763" x="6483350" y="4852988"/>
          <p14:tracePt t="14770" x="6448425" y="4954588"/>
          <p14:tracePt t="14777" x="6423025" y="5064125"/>
          <p14:tracePt t="14794" x="6338888" y="5294313"/>
          <p14:tracePt t="14797" x="6311900" y="5353050"/>
          <p14:tracePt t="14811" x="6270625" y="5472113"/>
          <p14:tracePt t="14827" x="6245225" y="5540375"/>
          <p14:tracePt t="14830" x="6227763" y="5565775"/>
          <p14:tracePt t="14845" x="6219825" y="5600700"/>
          <p14:tracePt t="14860" x="6202363" y="5616575"/>
          <p14:tracePt t="14878" x="6194425" y="5626100"/>
          <p14:tracePt t="14881" x="6194425" y="5634038"/>
          <p14:tracePt t="14887" x="6194425" y="5641975"/>
          <p14:tracePt t="14902" x="6184900" y="5659438"/>
          <p14:tracePt t="14915" x="6184900" y="5668963"/>
          <p14:tracePt t="14927" x="6176963" y="5676900"/>
          <p14:tracePt t="14944" x="6176963" y="5694363"/>
          <p14:tracePt t="14960" x="6167438" y="5719763"/>
          <p14:tracePt t="14963" x="6167438" y="5735638"/>
          <p14:tracePt t="14977" x="6167438" y="5753100"/>
          <p14:tracePt t="15208" x="6210300" y="5821363"/>
          <p14:tracePt t="15213" x="6253163" y="5897563"/>
          <p14:tracePt t="15227" x="6321425" y="5999163"/>
          <p14:tracePt t="15244" x="6354763" y="6034088"/>
          <p14:tracePt t="15247" x="6364288" y="6049963"/>
          <p14:tracePt t="15261" x="6380163" y="6067425"/>
          <p14:tracePt t="15283" x="6389688" y="6067425"/>
          <p14:tracePt t="15294" x="6389688" y="6076950"/>
          <p14:tracePt t="15333" x="6397625" y="6076950"/>
          <p14:tracePt t="15337" x="6397625" y="6084888"/>
          <p14:tracePt t="15344" x="6405563" y="6084888"/>
          <p14:tracePt t="15545" x="6550025" y="6016625"/>
          <p14:tracePt t="15551" x="6745288" y="5922963"/>
          <p14:tracePt t="15560" x="6899275" y="5854700"/>
          <p14:tracePt t="15577" x="7162800" y="5735638"/>
          <p14:tracePt t="15581" x="7264400" y="5676900"/>
          <p14:tracePt t="15594" x="7510463" y="5524500"/>
          <p14:tracePt t="15610" x="7773988" y="5370513"/>
          <p14:tracePt t="15613" x="7900988" y="5286375"/>
          <p14:tracePt t="15628" x="8045450" y="5175250"/>
          <p14:tracePt t="15645" x="8164513" y="5048250"/>
          <p14:tracePt t="15912" x="8453438" y="4929188"/>
          <p14:tracePt t="15918" x="8828088" y="4792663"/>
          <p14:tracePt t="15927" x="9150350" y="4691063"/>
          <p14:tracePt t="15945" x="9931400" y="4486275"/>
          <p14:tracePt t="15961" x="10415588" y="4351338"/>
          <p14:tracePt t="15965" x="10663238" y="4300538"/>
          <p14:tracePt t="15977" x="10798175" y="4265613"/>
          <p14:tracePt t="15979" x="10909300" y="4240213"/>
          <p14:tracePt t="15996" x="11147425" y="4164013"/>
          <p14:tracePt t="16012" x="11266488" y="4130675"/>
          <p14:tracePt t="16015" x="11299825" y="4121150"/>
          <p14:tracePt t="16028" x="11317288" y="4105275"/>
          <p14:tracePt t="16267" x="11520488" y="4062413"/>
          <p14:tracePt t="16274" x="11682413" y="4019550"/>
          <p14:tracePt t="16281" x="11809413" y="3994150"/>
          <p14:tracePt t="16296" x="12030075" y="3951288"/>
          <p14:tracePt t="17979" x="12174538" y="3568700"/>
          <p14:tracePt t="18005" x="12174538" y="3560763"/>
          <p14:tracePt t="18032" x="12174538" y="355282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4294967295"/>
          </p:nvPr>
        </p:nvSpPr>
        <p:spPr>
          <a:xfrm>
            <a:off x="0" y="6400800"/>
            <a:ext cx="365125" cy="247650"/>
          </a:xfrm>
        </p:spPr>
        <p:txBody>
          <a:bodyPr/>
          <a:lstStyle/>
          <a:p>
            <a:fld id="{8D0AFDD5-844D-364D-8AEC-50CF4D36D55D}" type="slidenum">
              <a:rPr lang="en-US" smtClean="0"/>
              <a:pPr/>
              <a:t>6</a:t>
            </a:fld>
            <a:endParaRPr lang="en-US" dirty="0"/>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4294967295"/>
          </p:nvPr>
        </p:nvSpPr>
        <p:spPr>
          <a:xfrm>
            <a:off x="11552238" y="6400800"/>
            <a:ext cx="639762" cy="247650"/>
          </a:xfrm>
        </p:spPr>
        <p:txBody>
          <a:bodyPr/>
          <a:lstStyle/>
          <a:p>
            <a:r>
              <a:rPr lang="en-US" dirty="0"/>
              <a:t>2024</a:t>
            </a:r>
          </a:p>
        </p:txBody>
      </p:sp>
      <p:pic>
        <p:nvPicPr>
          <p:cNvPr id="2" name="object 2">
            <a:extLst>
              <a:ext uri="{FF2B5EF4-FFF2-40B4-BE49-F238E27FC236}">
                <a16:creationId xmlns:a16="http://schemas.microsoft.com/office/drawing/2014/main" id="{58816C73-58BC-4F88-6A93-F1B97A28ED39}"/>
              </a:ext>
            </a:extLst>
          </p:cNvPr>
          <p:cNvPicPr/>
          <p:nvPr/>
        </p:nvPicPr>
        <p:blipFill>
          <a:blip r:embed="rId4" cstate="print"/>
          <a:stretch>
            <a:fillRect/>
          </a:stretch>
        </p:blipFill>
        <p:spPr>
          <a:xfrm>
            <a:off x="947737" y="504825"/>
            <a:ext cx="10510838" cy="6019800"/>
          </a:xfrm>
          <a:prstGeom prst="rect">
            <a:avLst/>
          </a:prstGeom>
        </p:spPr>
      </p:pic>
      <p:pic>
        <p:nvPicPr>
          <p:cNvPr id="5" name="Audio 4">
            <a:hlinkClick r:id="" action="ppaction://media"/>
            <a:extLst>
              <a:ext uri="{FF2B5EF4-FFF2-40B4-BE49-F238E27FC236}">
                <a16:creationId xmlns:a16="http://schemas.microsoft.com/office/drawing/2014/main" id="{D055A9C1-8927-DE07-7CC4-F2BE4719BC3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565111789"/>
      </p:ext>
    </p:extLst>
  </p:cSld>
  <p:clrMapOvr>
    <a:masterClrMapping/>
  </p:clrMapOvr>
  <mc:AlternateContent xmlns:mc="http://schemas.openxmlformats.org/markup-compatibility/2006">
    <mc:Choice xmlns:p14="http://schemas.microsoft.com/office/powerpoint/2010/main" Requires="p14">
      <p:transition spd="slow" p14:dur="2000" advTm="23746"/>
    </mc:Choice>
    <mc:Fallback>
      <p:transition spd="slow" advTm="23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91" x="11911013" y="3475038"/>
          <p14:tracePt t="299" x="11699875" y="3459163"/>
          <p14:tracePt t="306" x="11461750" y="3449638"/>
          <p14:tracePt t="321" x="10993438" y="3433763"/>
          <p14:tracePt t="325" x="10782300" y="3433763"/>
          <p14:tracePt t="340" x="10450513" y="3416300"/>
          <p14:tracePt t="358" x="10204450" y="3416300"/>
          <p14:tracePt t="361" x="10085388" y="3416300"/>
          <p14:tracePt t="372" x="10009188" y="3424238"/>
          <p14:tracePt t="375" x="9898063" y="3424238"/>
          <p14:tracePt t="390" x="9786938" y="3441700"/>
          <p14:tracePt t="406" x="9728200" y="3459163"/>
          <p14:tracePt t="409" x="9694863" y="3467100"/>
          <p14:tracePt t="422" x="9634538" y="3492500"/>
          <p14:tracePt t="439" x="9617075" y="3502025"/>
          <p14:tracePt t="723" x="9337675" y="3475038"/>
          <p14:tracePt t="729" x="9023350" y="3433763"/>
          <p14:tracePt t="739" x="8709025" y="3373438"/>
          <p14:tracePt t="742" x="8369300" y="3297238"/>
          <p14:tracePt t="757" x="7918450" y="3203575"/>
          <p14:tracePt t="773" x="7289800" y="3084513"/>
          <p14:tracePt t="792" x="6491288" y="2897188"/>
          <p14:tracePt t="797" x="6380163" y="2889250"/>
          <p14:tracePt t="806" x="6194425" y="2846388"/>
          <p14:tracePt t="822" x="5964238" y="2805113"/>
          <p14:tracePt t="839" x="5761038" y="2787650"/>
          <p14:tracePt t="855" x="5692775" y="2787650"/>
          <p14:tracePt t="1125" x="5454650" y="2592388"/>
          <p14:tracePt t="1130" x="5249863" y="2387600"/>
          <p14:tracePt t="1140" x="5038725" y="2200275"/>
          <p14:tracePt t="1155" x="4621213" y="1809750"/>
          <p14:tracePt t="1159" x="4443413" y="1665288"/>
          <p14:tracePt t="1173" x="4154488" y="1436688"/>
          <p14:tracePt t="1190" x="3832225" y="1223963"/>
          <p14:tracePt t="1193" x="3746500" y="1189038"/>
          <p14:tracePt t="1207" x="3627438" y="1147763"/>
          <p14:tracePt t="1223" x="3559175" y="1130300"/>
          <p14:tracePt t="1227" x="3533775" y="1130300"/>
          <p14:tracePt t="1240" x="3492500" y="1138238"/>
          <p14:tracePt t="1518" x="3236913" y="1147763"/>
          <p14:tracePt t="1525" x="2940050" y="1147763"/>
          <p14:tracePt t="1540" x="2430463" y="1147763"/>
          <p14:tracePt t="1555" x="2166938" y="1147763"/>
          <p14:tracePt t="1559" x="2073275" y="1147763"/>
          <p14:tracePt t="1573" x="1936750" y="1147763"/>
          <p14:tracePt t="1589" x="1809750" y="1155700"/>
          <p14:tracePt t="1606" x="1758950" y="1155700"/>
          <p14:tracePt t="1609" x="1733550" y="1163638"/>
          <p14:tracePt t="1629" x="1724025" y="1163638"/>
          <p14:tracePt t="1643" x="1716088" y="1163638"/>
          <p14:tracePt t="1745" x="1724025" y="1163638"/>
          <p14:tracePt t="1753" x="1741488" y="1163638"/>
          <p14:tracePt t="1759" x="1776413" y="1163638"/>
          <p14:tracePt t="1773" x="2005013" y="1163638"/>
          <p14:tracePt t="1788" x="2574925" y="1206500"/>
          <p14:tracePt t="1807" x="3211513" y="1292225"/>
          <p14:tracePt t="1824" x="3517900" y="1325563"/>
          <p14:tracePt t="1828" x="3611563" y="1333500"/>
          <p14:tracePt t="1838" x="3703638" y="1343025"/>
          <p14:tracePt t="1841" x="3781425" y="1360488"/>
          <p14:tracePt t="1855" x="3933825" y="1385888"/>
          <p14:tracePt t="1871" x="4095750" y="1427163"/>
          <p14:tracePt t="1889" x="4187825" y="1444625"/>
          <p14:tracePt t="1906" x="4214813" y="1452563"/>
          <p14:tracePt t="1923" x="4222750" y="1452563"/>
          <p14:tracePt t="1926" x="4222750" y="1462088"/>
          <p14:tracePt t="1953" x="4230688" y="1470025"/>
          <p14:tracePt t="1981" x="4240213" y="1470025"/>
          <p14:tracePt t="2009" x="4248150" y="1470025"/>
          <p14:tracePt t="2023" x="4248150" y="1477963"/>
          <p14:tracePt t="2278" x="4095750" y="1581150"/>
          <p14:tracePt t="2285" x="3865563" y="1725613"/>
          <p14:tracePt t="2292" x="3636963" y="1903413"/>
          <p14:tracePt t="2307" x="3305175" y="2141538"/>
          <p14:tracePt t="2323" x="3074988" y="2319338"/>
          <p14:tracePt t="2326" x="2998788" y="2387600"/>
          <p14:tracePt t="2339" x="2820988" y="2524125"/>
          <p14:tracePt t="2356" x="2709863" y="2600325"/>
          <p14:tracePt t="2372" x="2608263" y="2668588"/>
          <p14:tracePt t="2375" x="2549525" y="2693988"/>
          <p14:tracePt t="2389" x="2489200" y="2736850"/>
          <p14:tracePt t="2406" x="2481263" y="2744788"/>
          <p14:tracePt t="2409" x="2471738" y="2744788"/>
          <p14:tracePt t="2713" x="2344738" y="2625725"/>
          <p14:tracePt t="2721" x="2055813" y="2413000"/>
          <p14:tracePt t="2739" x="1358900" y="1954213"/>
          <p14:tracePt t="2756" x="1181100" y="1860550"/>
          <p14:tracePt t="2774" x="1028700" y="1776413"/>
          <p14:tracePt t="2793" x="993775" y="1751013"/>
          <p14:tracePt t="2796" x="976313" y="1741488"/>
          <p14:tracePt t="2805" x="968375" y="1741488"/>
          <p14:tracePt t="2807" x="968375" y="1733550"/>
          <p14:tracePt t="2822" x="950913" y="1733550"/>
          <p14:tracePt t="2838" x="942975" y="1733550"/>
          <p14:tracePt t="2855" x="935038" y="1725613"/>
          <p14:tracePt t="2878" x="925513" y="1725613"/>
          <p14:tracePt t="2891" x="917575" y="1725613"/>
          <p14:tracePt t="2906" x="909638" y="1725613"/>
          <p14:tracePt t="2941" x="909638" y="1716088"/>
          <p14:tracePt t="2953" x="900113" y="1716088"/>
          <p14:tracePt t="2982" x="900113" y="1708150"/>
          <p14:tracePt t="3003" x="900113" y="1700213"/>
          <p14:tracePt t="3024" x="900113" y="1682750"/>
          <p14:tracePt t="3037" x="900113" y="1674813"/>
          <p14:tracePt t="3051" x="900113" y="1657350"/>
          <p14:tracePt t="3056" x="925513" y="1639888"/>
          <p14:tracePt t="3072" x="1036638" y="1555750"/>
          <p14:tracePt t="3089" x="1487488" y="1368425"/>
          <p14:tracePt t="3093" x="1716088" y="1300163"/>
          <p14:tracePt t="3105" x="2106613" y="1257300"/>
          <p14:tracePt t="3122" x="2311400" y="1231900"/>
          <p14:tracePt t="3125" x="2395538" y="1231900"/>
          <p14:tracePt t="3139" x="2600325" y="1231900"/>
          <p14:tracePt t="3156" x="2770188" y="1266825"/>
          <p14:tracePt t="3174" x="2982913" y="1317625"/>
          <p14:tracePt t="3190" x="3135313" y="1360488"/>
          <p14:tracePt t="3207" x="3338513" y="1477963"/>
          <p14:tracePt t="3223" x="3441700" y="1555750"/>
          <p14:tracePt t="3228" x="3508375" y="1614488"/>
          <p14:tracePt t="3241" x="3559175" y="1674813"/>
          <p14:tracePt t="3244" x="3602038" y="1708150"/>
          <p14:tracePt t="3255" x="3644900" y="1758950"/>
          <p14:tracePt t="3257" x="3678238" y="1793875"/>
          <p14:tracePt t="3274" x="3721100" y="1870075"/>
          <p14:tracePt t="3291" x="3763963" y="2047875"/>
          <p14:tracePt t="3306" x="3729038" y="2243138"/>
          <p14:tracePt t="3322" x="3670300" y="2379663"/>
          <p14:tracePt t="3325" x="3627438" y="2447925"/>
          <p14:tracePt t="3339" x="3543300" y="2566988"/>
          <p14:tracePt t="3355" x="3398838" y="2676525"/>
          <p14:tracePt t="3371" x="3228975" y="2752725"/>
          <p14:tracePt t="3375" x="3041650" y="2820988"/>
          <p14:tracePt t="3391" x="2778125" y="2830513"/>
          <p14:tracePt t="3408" x="2395538" y="2795588"/>
          <p14:tracePt t="3423" x="2055813" y="2719388"/>
          <p14:tracePt t="3439" x="1835150" y="2651125"/>
          <p14:tracePt t="3443" x="1716088" y="2608263"/>
          <p14:tracePt t="3458" x="1368425" y="2463800"/>
          <p14:tracePt t="3473" x="1155700" y="2362200"/>
          <p14:tracePt t="3477" x="1069975" y="2303463"/>
          <p14:tracePt t="3491" x="942975" y="2184400"/>
          <p14:tracePt t="3508" x="874713" y="2090738"/>
          <p14:tracePt t="3511" x="858838" y="2039938"/>
          <p14:tracePt t="3523" x="849313" y="2014538"/>
          <p14:tracePt t="3526" x="849313" y="1989138"/>
          <p14:tracePt t="3539" x="849313" y="1920875"/>
          <p14:tracePt t="3556" x="858838" y="1870075"/>
          <p14:tracePt t="3559" x="874713" y="1852613"/>
          <p14:tracePt t="3572" x="884238" y="1819275"/>
          <p14:tracePt t="3574" x="909638" y="1776413"/>
          <p14:tracePt t="3589" x="1054100" y="1639888"/>
          <p14:tracePt t="3605" x="1358900" y="1477963"/>
          <p14:tracePt t="3608" x="1631950" y="1401763"/>
          <p14:tracePt t="3624" x="2098675" y="1333500"/>
          <p14:tracePt t="3629" x="2327275" y="1333500"/>
          <p14:tracePt t="3638" x="2455863" y="1343025"/>
          <p14:tracePt t="3657" x="2820988" y="1436688"/>
          <p14:tracePt t="3672" x="3178175" y="1639888"/>
          <p14:tracePt t="3690" x="3355975" y="1819275"/>
          <p14:tracePt t="3692" x="3424238" y="1928813"/>
          <p14:tracePt t="3706" x="3508375" y="2133600"/>
          <p14:tracePt t="3723" x="3551238" y="2362200"/>
          <p14:tracePt t="3726" x="3543300" y="2516188"/>
          <p14:tracePt t="3741" x="3508375" y="2651125"/>
          <p14:tracePt t="3756" x="3424238" y="2830513"/>
          <p14:tracePt t="3760" x="3381375" y="2889250"/>
          <p14:tracePt t="3772" x="3338513" y="2932113"/>
          <p14:tracePt t="3775" x="3287713" y="2974975"/>
          <p14:tracePt t="3790" x="3178175" y="3051175"/>
          <p14:tracePt t="3794" x="3084513" y="3084513"/>
          <p14:tracePt t="3806" x="2973388" y="3109913"/>
          <p14:tracePt t="3809" x="2871788" y="3144838"/>
          <p14:tracePt t="3823" x="2633663" y="3160713"/>
          <p14:tracePt t="3838" x="2446338" y="3160713"/>
          <p14:tracePt t="3856" x="2200275" y="3076575"/>
          <p14:tracePt t="3872" x="2038350" y="2990850"/>
          <p14:tracePt t="3878" x="1987550" y="2949575"/>
          <p14:tracePt t="3891" x="1852613" y="2846388"/>
          <p14:tracePt t="3907" x="1749425" y="2701925"/>
          <p14:tracePt t="3924" x="1673225" y="2549525"/>
          <p14:tracePt t="3927" x="1647825" y="2489200"/>
          <p14:tracePt t="3940" x="1614488" y="2311400"/>
          <p14:tracePt t="3957" x="1614488" y="2200275"/>
          <p14:tracePt t="3961" x="1614488" y="2159000"/>
          <p14:tracePt t="3972" x="1614488" y="2098675"/>
          <p14:tracePt t="3975" x="1622425" y="2055813"/>
          <p14:tracePt t="3991" x="1657350" y="1963738"/>
          <p14:tracePt t="3995" x="1673225" y="1938338"/>
          <p14:tracePt t="4006" x="1690688" y="1911350"/>
          <p14:tracePt t="4010" x="1698625" y="1895475"/>
          <p14:tracePt t="4022" x="1724025" y="1870075"/>
          <p14:tracePt t="4038" x="1741488" y="1844675"/>
          <p14:tracePt t="4055" x="1766888" y="1819275"/>
          <p14:tracePt t="4057" x="1792288" y="1809750"/>
          <p14:tracePt t="4072" x="1827213" y="1784350"/>
          <p14:tracePt t="4089" x="1860550" y="1766888"/>
          <p14:tracePt t="4091" x="1868488" y="1766888"/>
          <p14:tracePt t="4105" x="1893888" y="1751013"/>
          <p14:tracePt t="4122" x="1903413" y="1751013"/>
          <p14:tracePt t="4140" x="1920875" y="1741488"/>
          <p14:tracePt t="4157" x="1936750" y="1741488"/>
          <p14:tracePt t="4174" x="1946275" y="1733550"/>
          <p14:tracePt t="4190" x="1954213" y="1725613"/>
          <p14:tracePt t="4194" x="1962150" y="1725613"/>
          <p14:tracePt t="4206" x="1971675" y="1725613"/>
          <p14:tracePt t="4223" x="1997075" y="1725613"/>
          <p14:tracePt t="4241" x="2030413" y="1733550"/>
          <p14:tracePt t="4245" x="2055813" y="1751013"/>
          <p14:tracePt t="4255" x="2098675" y="1793875"/>
          <p14:tracePt t="4258" x="2166938" y="1878013"/>
          <p14:tracePt t="4271" x="2268538" y="2149475"/>
          <p14:tracePt t="4288" x="2327275" y="2455863"/>
          <p14:tracePt t="4291" x="2336800" y="2549525"/>
          <p14:tracePt t="4306" x="2344738" y="2686050"/>
          <p14:tracePt t="4323" x="2352675" y="2744788"/>
          <p14:tracePt t="4326" x="2352675" y="2770188"/>
          <p14:tracePt t="4340" x="2352675" y="2787650"/>
          <p14:tracePt t="4355" x="2352675" y="2813050"/>
          <p14:tracePt t="4373" x="2352675" y="2838450"/>
          <p14:tracePt t="4392" x="2352675" y="2855913"/>
          <p14:tracePt t="4408" x="2352675" y="2881313"/>
          <p14:tracePt t="4423" x="2352675" y="2897188"/>
          <p14:tracePt t="4440" x="2352675" y="2914650"/>
          <p14:tracePt t="4442" x="2352675" y="2922588"/>
          <p14:tracePt t="4457" x="2352675" y="2940050"/>
          <p14:tracePt t="4472" x="2352675" y="2965450"/>
          <p14:tracePt t="4489" x="2352675" y="2982913"/>
          <p14:tracePt t="4492" x="2352675" y="3000375"/>
          <p14:tracePt t="4505" x="2344738" y="3016250"/>
          <p14:tracePt t="4522" x="2344738" y="3041650"/>
          <p14:tracePt t="4525" x="2336800" y="3041650"/>
          <p14:tracePt t="4538" x="2336800" y="3059113"/>
          <p14:tracePt t="4540" x="2336800" y="3067050"/>
          <p14:tracePt t="4555" x="2336800" y="3084513"/>
          <p14:tracePt t="4572" x="2327275" y="3109913"/>
          <p14:tracePt t="4575" x="2327275" y="3119438"/>
          <p14:tracePt t="4589" x="2319338" y="3144838"/>
          <p14:tracePt t="4606" x="2319338" y="3170238"/>
          <p14:tracePt t="4609" x="2319338" y="3186113"/>
          <p14:tracePt t="4622" x="2311400" y="3203575"/>
          <p14:tracePt t="4639" x="2301875" y="3238500"/>
          <p14:tracePt t="4643" x="2301875" y="3246438"/>
          <p14:tracePt t="4657" x="2301875" y="3271838"/>
          <p14:tracePt t="4673" x="2286000" y="3297238"/>
          <p14:tracePt t="4677" x="2286000" y="3314700"/>
          <p14:tracePt t="4689" x="2276475" y="3322638"/>
          <p14:tracePt t="4692" x="2276475" y="3330575"/>
          <p14:tracePt t="4705" x="2276475" y="3355975"/>
          <p14:tracePt t="4721" x="2276475" y="3382963"/>
          <p14:tracePt t="4739" x="2268538" y="3433763"/>
          <p14:tracePt t="4755" x="2268538" y="3459163"/>
          <p14:tracePt t="4772" x="2260600" y="3492500"/>
          <p14:tracePt t="4775" x="2260600" y="3517900"/>
          <p14:tracePt t="4788" x="2260600" y="3543300"/>
          <p14:tracePt t="4805" x="2251075" y="3578225"/>
          <p14:tracePt t="4808" x="2251075" y="3603625"/>
          <p14:tracePt t="4823" x="2251075" y="3619500"/>
          <p14:tracePt t="4831" x="2251075" y="3629025"/>
          <p14:tracePt t="4838" x="2243138" y="3636963"/>
          <p14:tracePt t="4856" x="2243138" y="3654425"/>
          <p14:tracePt t="4872" x="2243138" y="3662363"/>
          <p14:tracePt t="4891" x="2243138" y="3679825"/>
          <p14:tracePt t="4906" x="2243138" y="3687763"/>
          <p14:tracePt t="4927" x="2243138" y="3697288"/>
          <p14:tracePt t="4961" x="2243138" y="3705225"/>
          <p14:tracePt t="5233" x="2243138" y="3713163"/>
          <p14:tracePt t="5241" x="2243138" y="3738563"/>
          <p14:tracePt t="5254" x="2243138" y="3756025"/>
          <p14:tracePt t="5273" x="2243138" y="3781425"/>
          <p14:tracePt t="5288" x="2243138" y="3790950"/>
          <p14:tracePt t="5305" x="2243138" y="3806825"/>
          <p14:tracePt t="5308" x="2243138" y="3816350"/>
          <p14:tracePt t="5323" x="2243138" y="3824288"/>
          <p14:tracePt t="5338" x="2243138" y="3832225"/>
          <p14:tracePt t="5341" x="2243138" y="3841750"/>
          <p14:tracePt t="5358" x="2243138" y="3849688"/>
          <p14:tracePt t="5372" x="2243138" y="3857625"/>
          <p14:tracePt t="5390" x="2243138" y="3875088"/>
          <p14:tracePt t="5407" x="2243138" y="3892550"/>
          <p14:tracePt t="5423" x="2243138" y="3900488"/>
          <p14:tracePt t="5425" x="2243138" y="3908425"/>
          <p14:tracePt t="5440" x="2243138" y="3925888"/>
          <p14:tracePt t="5456" x="2243138" y="3935413"/>
          <p14:tracePt t="5472" x="2243138" y="3951288"/>
          <p14:tracePt t="5488" x="2243138" y="3968750"/>
          <p14:tracePt t="5505" x="2243138" y="3986213"/>
          <p14:tracePt t="5508" x="2243138" y="3994150"/>
          <p14:tracePt t="5521" x="2243138" y="4002088"/>
          <p14:tracePt t="5526" x="2243138" y="4011613"/>
          <p14:tracePt t="5539" x="2243138" y="4027488"/>
          <p14:tracePt t="5542" x="2243138" y="4044950"/>
          <p14:tracePt t="5556" x="2243138" y="4062413"/>
          <p14:tracePt t="5571" x="2243138" y="4079875"/>
          <p14:tracePt t="5589" x="2243138" y="4095750"/>
          <p14:tracePt t="5605" x="2243138" y="4113213"/>
          <p14:tracePt t="5622" x="2243138" y="4130675"/>
          <p14:tracePt t="5625" x="2243138" y="4138613"/>
          <p14:tracePt t="5641" x="2243138" y="4164013"/>
          <p14:tracePt t="5657" x="2243138" y="4181475"/>
          <p14:tracePt t="5659" x="2243138" y="4189413"/>
          <p14:tracePt t="5674" x="2243138" y="4206875"/>
          <p14:tracePt t="5689" x="2243138" y="4214813"/>
          <p14:tracePt t="5706" x="2243138" y="4232275"/>
          <p14:tracePt t="5709" x="2243138" y="4240213"/>
          <p14:tracePt t="5721" x="2243138" y="4257675"/>
          <p14:tracePt t="5742" x="2243138" y="4265613"/>
          <p14:tracePt t="5984" x="2251075" y="4333875"/>
          <p14:tracePt t="5990" x="2286000" y="4427538"/>
          <p14:tracePt t="6005" x="2311400" y="4521200"/>
          <p14:tracePt t="6022" x="2311400" y="4572000"/>
          <p14:tracePt t="6025" x="2319338" y="4589463"/>
          <p14:tracePt t="6038" x="2319338" y="4614863"/>
          <p14:tracePt t="6055" x="2319338" y="4640263"/>
          <p14:tracePt t="6072" x="2319338" y="4657725"/>
          <p14:tracePt t="6088" x="2319338" y="4665663"/>
          <p14:tracePt t="6106" x="2319338" y="4708525"/>
          <p14:tracePt t="6122" x="2319338" y="4733925"/>
          <p14:tracePt t="6140" x="2301875" y="4775200"/>
          <p14:tracePt t="6155" x="2301875" y="4802188"/>
          <p14:tracePt t="6172" x="2301875" y="4818063"/>
          <p14:tracePt t="6175" x="2301875" y="4827588"/>
          <p14:tracePt t="6189" x="2301875" y="4835525"/>
          <p14:tracePt t="6206" x="2301875" y="4843463"/>
          <p14:tracePt t="6209" x="2301875" y="4852988"/>
          <p14:tracePt t="6232" x="2301875" y="4860925"/>
          <p14:tracePt t="6245" x="2301875" y="4868863"/>
          <p14:tracePt t="6259" x="2301875" y="4878388"/>
          <p14:tracePt t="6280" x="2301875" y="4886325"/>
          <p14:tracePt t="6293" x="2301875" y="4903788"/>
          <p14:tracePt t="6307" x="2301875" y="4919663"/>
          <p14:tracePt t="6323" x="2301875" y="4954588"/>
          <p14:tracePt t="6341" x="2301875" y="5073650"/>
          <p14:tracePt t="6355" x="2301875" y="5200650"/>
          <p14:tracePt t="6361" x="2311400" y="5311775"/>
          <p14:tracePt t="6372" x="2319338" y="5405438"/>
          <p14:tracePt t="6375" x="2319338" y="5472113"/>
          <p14:tracePt t="6389" x="2319338" y="5540375"/>
          <p14:tracePt t="6406" x="2319338" y="5575300"/>
          <p14:tracePt t="6409" x="2319338" y="5600700"/>
          <p14:tracePt t="6424" x="2319338" y="5608638"/>
          <p14:tracePt t="6440" x="2319338" y="5626100"/>
          <p14:tracePt t="6457" x="2319338" y="5634038"/>
          <p14:tracePt t="6474" x="2327275" y="5634038"/>
          <p14:tracePt t="6748" x="2327275" y="5668963"/>
          <p14:tracePt t="6754" x="2319338" y="5702300"/>
          <p14:tracePt t="6774" x="2293938" y="5761038"/>
          <p14:tracePt t="6790" x="2293938" y="5778500"/>
          <p14:tracePt t="6795" x="2286000" y="5778500"/>
          <p14:tracePt t="6810" x="2286000" y="5788025"/>
          <p14:tracePt t="6822" x="2286000" y="5795963"/>
          <p14:tracePt t="6838" x="2286000" y="5803900"/>
          <p14:tracePt t="6855" x="2286000" y="5813425"/>
          <p14:tracePt t="6893" x="2286000" y="5821363"/>
          <p14:tracePt t="6899" x="2286000" y="5829300"/>
          <p14:tracePt t="6920" x="2286000" y="5838825"/>
          <p14:tracePt t="6927" x="2286000" y="5846763"/>
          <p14:tracePt t="6940" x="2286000" y="5864225"/>
          <p14:tracePt t="6956" x="2286000" y="5889625"/>
          <p14:tracePt t="6960" x="2286000" y="5905500"/>
          <p14:tracePt t="6973" x="2286000" y="5957888"/>
          <p14:tracePt t="6990" x="2286000" y="5999163"/>
          <p14:tracePt t="7006" x="2293938" y="6042025"/>
          <p14:tracePt t="7010" x="2293938" y="6049963"/>
          <p14:tracePt t="7024" x="2293938" y="6067425"/>
          <p14:tracePt t="7039" x="2293938" y="6084888"/>
          <p14:tracePt t="7057" x="2293938" y="6102350"/>
          <p14:tracePt t="7073" x="2293938" y="6110288"/>
          <p14:tracePt t="7092" x="2293938" y="6127750"/>
          <p14:tracePt t="7113" x="2293938" y="6135688"/>
          <p14:tracePt t="7141" x="2293938" y="6143625"/>
          <p14:tracePt t="7175" x="2293938" y="6153150"/>
          <p14:tracePt t="7396" x="2293938" y="6135688"/>
          <p14:tracePt t="7402" x="2293938" y="6118225"/>
          <p14:tracePt t="7410" x="2293938" y="6084888"/>
          <p14:tracePt t="7423" x="2260600" y="5905500"/>
          <p14:tracePt t="7439" x="2182813" y="5651500"/>
          <p14:tracePt t="7456" x="2106613" y="5430838"/>
          <p14:tracePt t="7473" x="2090738" y="5362575"/>
          <p14:tracePt t="7491" x="2055813" y="5311775"/>
          <p14:tracePt t="7507" x="2038350" y="5294313"/>
          <p14:tracePt t="7523" x="2038350" y="5276850"/>
          <p14:tracePt t="7526" x="2022475" y="5276850"/>
          <p14:tracePt t="7539" x="2005013" y="5260975"/>
          <p14:tracePt t="7560" x="1987550" y="5235575"/>
          <p14:tracePt t="7571" x="1971675" y="5226050"/>
          <p14:tracePt t="7574" x="1954213" y="5218113"/>
          <p14:tracePt t="7588" x="1928813" y="5192713"/>
          <p14:tracePt t="7606" x="1893888" y="5167313"/>
          <p14:tracePt t="7609" x="1878013" y="5157788"/>
          <p14:tracePt t="7623" x="1852613" y="5132388"/>
          <p14:tracePt t="7639" x="1827213" y="5106988"/>
          <p14:tracePt t="7642" x="1817688" y="5099050"/>
          <p14:tracePt t="7657" x="1801813" y="5081588"/>
          <p14:tracePt t="7673" x="1792288" y="5073650"/>
          <p14:tracePt t="7690" x="1792288" y="5056188"/>
          <p14:tracePt t="7692" x="1784350" y="5056188"/>
          <p14:tracePt t="7713" x="1784350" y="5048250"/>
          <p14:tracePt t="7722" x="1784350" y="5038725"/>
          <p14:tracePt t="7741" x="1903413" y="4946650"/>
          <p14:tracePt t="7757" x="2582863" y="4724400"/>
          <p14:tracePt t="7774" x="3533775" y="4708525"/>
          <p14:tracePt t="7789" x="3662363" y="4716463"/>
          <p14:tracePt t="7792" x="3797300" y="4716463"/>
          <p14:tracePt t="7805" x="4070350" y="4733925"/>
          <p14:tracePt t="7808" x="4197350" y="4741863"/>
          <p14:tracePt t="7823" x="4316413" y="4775200"/>
          <p14:tracePt t="7839" x="4359275" y="4802188"/>
          <p14:tracePt t="7857" x="4410075" y="4860925"/>
          <p14:tracePt t="7872" x="4460875" y="4919663"/>
          <p14:tracePt t="7877" x="4468813" y="4962525"/>
          <p14:tracePt t="7889" x="4476750" y="4987925"/>
          <p14:tracePt t="7892" x="4494213" y="5073650"/>
          <p14:tracePt t="7907" x="4494213" y="5251450"/>
          <p14:tracePt t="7923" x="4468813" y="5387975"/>
          <p14:tracePt t="7926" x="4460875" y="5430838"/>
          <p14:tracePt t="7940" x="4425950" y="5497513"/>
          <p14:tracePt t="7956" x="4410075" y="5524500"/>
          <p14:tracePt t="7962" x="4410075" y="5540375"/>
          <p14:tracePt t="7971" x="4400550" y="5540375"/>
          <p14:tracePt t="7974" x="4400550" y="5557838"/>
          <p14:tracePt t="7996" x="4400550" y="5565775"/>
          <p14:tracePt t="8006" x="4392613" y="5565775"/>
          <p14:tracePt t="8009" x="4392613" y="5575300"/>
          <p14:tracePt t="8031" x="4392613" y="5583238"/>
          <p14:tracePt t="8038" x="4384675" y="5583238"/>
          <p14:tracePt t="8055" x="4375150" y="5583238"/>
          <p14:tracePt t="8059" x="4375150" y="5591175"/>
          <p14:tracePt t="8063" x="4375150" y="5600700"/>
          <p14:tracePt t="8073" x="4367213" y="5600700"/>
          <p14:tracePt t="8089" x="4367213" y="5608638"/>
          <p14:tracePt t="8108" x="4349750" y="5626100"/>
          <p14:tracePt t="8113" x="4341813" y="5634038"/>
          <p14:tracePt t="8121" x="4332288" y="5641975"/>
          <p14:tracePt t="8140" x="4306888" y="5668963"/>
          <p14:tracePt t="8156" x="4291013" y="5694363"/>
          <p14:tracePt t="8160" x="4265613" y="5702300"/>
          <p14:tracePt t="8173" x="4240213" y="5719763"/>
          <p14:tracePt t="8190" x="4197350" y="5753100"/>
          <p14:tracePt t="8195" x="4171950" y="5770563"/>
          <p14:tracePt t="8206" x="4129088" y="5778500"/>
          <p14:tracePt t="8209" x="4103688" y="5795963"/>
          <p14:tracePt t="8224" x="4060825" y="5813425"/>
          <p14:tracePt t="8240" x="4002088" y="5846763"/>
          <p14:tracePt t="8257" x="3967163" y="5854700"/>
          <p14:tracePt t="8273" x="3951288" y="5864225"/>
          <p14:tracePt t="8293" x="3933825" y="5864225"/>
          <p14:tracePt t="8313" x="3925888" y="5872163"/>
          <p14:tracePt t="8350" x="3916363" y="5872163"/>
          <p14:tracePt t="8512" x="3908425" y="5872163"/>
          <p14:tracePt t="8541" x="3900488" y="5872163"/>
          <p14:tracePt t="8575" x="3900488" y="5864225"/>
          <p14:tracePt t="8616" x="3900488" y="5854700"/>
          <p14:tracePt t="8624" x="3900488" y="5846763"/>
          <p14:tracePt t="8651" x="3900488" y="5838825"/>
          <p14:tracePt t="8664" x="3900488" y="5829300"/>
          <p14:tracePt t="8672" x="3900488" y="5821363"/>
          <p14:tracePt t="8691" x="3900488" y="5803900"/>
          <p14:tracePt t="8707" x="3900488" y="5788025"/>
          <p14:tracePt t="8723" x="3900488" y="5778500"/>
          <p14:tracePt t="8739" x="3900488" y="5770563"/>
          <p14:tracePt t="8756" x="3900488" y="5761038"/>
          <p14:tracePt t="8773" x="3900488" y="5753100"/>
          <p14:tracePt t="8812" x="3900488" y="5745163"/>
          <p14:tracePt t="9433" x="3900488" y="5753100"/>
          <p14:tracePt t="9440" x="3908425" y="5761038"/>
          <p14:tracePt t="9456" x="3908425" y="5770563"/>
          <p14:tracePt t="9473" x="3908425" y="5778500"/>
          <p14:tracePt t="9489" x="3916363" y="5795963"/>
          <p14:tracePt t="9505" x="3916363" y="5803900"/>
          <p14:tracePt t="9508" x="3916363" y="5813425"/>
          <p14:tracePt t="9522" x="3925888" y="5821363"/>
          <p14:tracePt t="9541" x="3925888" y="5829300"/>
          <p14:tracePt t="9544" x="3925888" y="5838825"/>
          <p14:tracePt t="9557" x="3933825" y="5846763"/>
          <p14:tracePt t="9571" x="3941763" y="5854700"/>
          <p14:tracePt t="9589" x="3941763" y="5864225"/>
          <p14:tracePt t="9619" x="3941763" y="5872163"/>
          <p14:tracePt t="9653" x="3941763" y="5880100"/>
          <p14:tracePt t="9667" x="3941763" y="5889625"/>
          <p14:tracePt t="9689" x="3941763" y="5897563"/>
          <p14:tracePt t="9708" x="3941763" y="5905500"/>
          <p14:tracePt t="9716" x="3941763" y="5915025"/>
          <p14:tracePt t="9723" x="3941763" y="5922963"/>
          <p14:tracePt t="9738" x="3941763" y="5932488"/>
          <p14:tracePt t="9756" x="3941763" y="5940425"/>
          <p14:tracePt t="9772" x="3941763" y="5957888"/>
          <p14:tracePt t="9790" x="3941763" y="5965825"/>
          <p14:tracePt t="9819" x="3941763" y="5973763"/>
          <p14:tracePt t="9840" x="3941763" y="5983288"/>
          <p14:tracePt t="9880" x="3941763" y="5991225"/>
          <p14:tracePt t="9916" x="3941763" y="5999163"/>
          <p14:tracePt t="9937" x="3941763" y="6008688"/>
          <p14:tracePt t="9943" x="3941763" y="6016625"/>
          <p14:tracePt t="9963" x="3941763" y="6024563"/>
          <p14:tracePt t="9977" x="3941763" y="6034088"/>
          <p14:tracePt t="9988" x="3941763" y="6042025"/>
          <p14:tracePt t="9992" x="3941763" y="6049963"/>
          <p14:tracePt t="10006" x="3941763" y="6059488"/>
          <p14:tracePt t="10023" x="3941763" y="6084888"/>
          <p14:tracePt t="10039" x="3941763" y="6102350"/>
          <p14:tracePt t="10055" x="3941763" y="6118225"/>
          <p14:tracePt t="10060" x="3941763" y="6127750"/>
          <p14:tracePt t="10073" x="3941763" y="6143625"/>
          <p14:tracePt t="10089" x="3941763" y="6153150"/>
          <p14:tracePt t="10105" x="3941763" y="6161088"/>
          <p14:tracePt t="10109" x="3941763" y="6169025"/>
          <p14:tracePt t="10124" x="3941763" y="6178550"/>
          <p14:tracePt t="10140" x="3941763" y="6186488"/>
          <p14:tracePt t="10158" x="3941763" y="6194425"/>
          <p14:tracePt t="10172" x="3941763" y="6211888"/>
          <p14:tracePt t="10189" x="3941763" y="6221413"/>
          <p14:tracePt t="10205" x="3941763" y="6237288"/>
          <p14:tracePt t="10222" x="3941763" y="6246813"/>
          <p14:tracePt t="10225" x="3941763" y="6254750"/>
          <p14:tracePt t="10248" x="3941763" y="6262688"/>
          <p14:tracePt t="10255" x="3941763" y="6272213"/>
          <p14:tracePt t="10274" x="3941763" y="6280150"/>
          <p14:tracePt t="10296" x="3941763" y="6288088"/>
          <p14:tracePt t="10329" x="3941763" y="6297613"/>
          <p14:tracePt t="10529" x="3941763" y="6288088"/>
          <p14:tracePt t="10570" x="3941763" y="6280150"/>
          <p14:tracePt t="10584" x="3941763" y="6272213"/>
          <p14:tracePt t="10592" x="3941763" y="6262688"/>
          <p14:tracePt t="10606" x="3941763" y="6254750"/>
          <p14:tracePt t="10622" x="3941763" y="6143625"/>
          <p14:tracePt t="10625" x="3941763" y="6067425"/>
          <p14:tracePt t="10640" x="3925888" y="5983288"/>
          <p14:tracePt t="10644" x="3916363" y="5965825"/>
          <p14:tracePt t="10657" x="3908425" y="5948363"/>
          <p14:tracePt t="10661" x="3908425" y="5932488"/>
          <p14:tracePt t="10672" x="3900488" y="5897563"/>
          <p14:tracePt t="10689" x="3890963" y="5880100"/>
          <p14:tracePt t="10693" x="3890963" y="5864225"/>
          <p14:tracePt t="10707" x="3890963" y="5854700"/>
          <p14:tracePt t="10724" x="3890963" y="5846763"/>
          <p14:tracePt t="10740" x="3883025" y="5829300"/>
          <p14:tracePt t="10757" x="3873500" y="5813425"/>
          <p14:tracePt t="10763" x="3873500" y="5803900"/>
          <p14:tracePt t="10772" x="3873500" y="5795963"/>
          <p14:tracePt t="10791" x="3873500" y="5778500"/>
          <p14:tracePt t="10806" x="3865563" y="5778500"/>
          <p14:tracePt t="10825" x="3865563" y="5761038"/>
          <p14:tracePt t="10839" x="3857625" y="5753100"/>
          <p14:tracePt t="10860" x="3857625" y="5745163"/>
          <p14:tracePt t="10881" x="3857625" y="5735638"/>
          <p14:tracePt t="10902" x="3857625" y="5727700"/>
          <p14:tracePt t="10943" x="3857625" y="5719763"/>
          <p14:tracePt t="11054" x="3848100" y="5727700"/>
          <p14:tracePt t="11060" x="3848100" y="5735638"/>
          <p14:tracePt t="11073" x="3840163" y="5745163"/>
          <p14:tracePt t="11090" x="3840163" y="5761038"/>
          <p14:tracePt t="11093" x="3840163" y="5770563"/>
          <p14:tracePt t="11105" x="3840163" y="5788025"/>
          <p14:tracePt t="11108" x="3840163" y="5795963"/>
          <p14:tracePt t="11124" x="3840163" y="5813425"/>
          <p14:tracePt t="11138" x="3840163" y="5821363"/>
          <p14:tracePt t="11141" x="3840163" y="5829300"/>
          <p14:tracePt t="11156" x="3840163" y="5838825"/>
          <p14:tracePt t="11173" x="3840163" y="5846763"/>
          <p14:tracePt t="11176" x="3840163" y="5854700"/>
          <p14:tracePt t="11190" x="3840163" y="5864225"/>
          <p14:tracePt t="11213" x="3840163" y="5872163"/>
          <p14:tracePt t="11254" x="3840163" y="5880100"/>
          <p14:tracePt t="11260" x="3840163" y="5889625"/>
          <p14:tracePt t="11308" x="3840163" y="5897563"/>
          <p14:tracePt t="11336" x="3840163" y="5905500"/>
          <p14:tracePt t="11357" x="3848100" y="5922963"/>
          <p14:tracePt t="11363" x="3848100" y="5932488"/>
          <p14:tracePt t="11371" x="3848100" y="5948363"/>
          <p14:tracePt t="11390" x="3865563" y="5999163"/>
          <p14:tracePt t="11407" x="3883025" y="6024563"/>
          <p14:tracePt t="11410" x="3883025" y="6034088"/>
          <p14:tracePt t="11426" x="3883025" y="6049963"/>
          <p14:tracePt t="11440" x="3883025" y="6067425"/>
          <p14:tracePt t="11457" x="3890963" y="6076950"/>
          <p14:tracePt t="11473" x="3890963" y="6084888"/>
          <p14:tracePt t="11489" x="3890963" y="6092825"/>
          <p14:tracePt t="11508" x="3890963" y="6102350"/>
          <p14:tracePt t="11523" x="3890963" y="6110288"/>
          <p14:tracePt t="11541" x="3890963" y="6118225"/>
          <p14:tracePt t="11563" x="3890963" y="6127750"/>
          <p14:tracePt t="11577" x="3890963" y="6135688"/>
          <p14:tracePt t="11589" x="3900488" y="6143625"/>
          <p14:tracePt t="11605" x="3900488" y="6153150"/>
          <p14:tracePt t="11622" x="3900488" y="6169025"/>
          <p14:tracePt t="11625" x="3908425" y="6169025"/>
          <p14:tracePt t="11639" x="3916363" y="6178550"/>
          <p14:tracePt t="11656" x="3916363" y="6186488"/>
          <p14:tracePt t="11674" x="3916363" y="6203950"/>
          <p14:tracePt t="11689" x="3925888" y="6203950"/>
          <p14:tracePt t="11706" x="3925888" y="6211888"/>
          <p14:tracePt t="11833" x="3925888" y="6203950"/>
          <p14:tracePt t="11845" x="3925888" y="6194425"/>
          <p14:tracePt t="11866" x="3925888" y="6186488"/>
          <p14:tracePt t="11873" x="3925888" y="6178550"/>
          <p14:tracePt t="11889" x="3925888" y="6161088"/>
          <p14:tracePt t="11908" x="3925888" y="6153150"/>
          <p14:tracePt t="11929" x="3925888" y="6143625"/>
          <p14:tracePt t="11941" x="3925888" y="6135688"/>
          <p14:tracePt t="11958" x="3925888" y="6127750"/>
          <p14:tracePt t="11977" x="3925888" y="6118225"/>
          <p14:tracePt t="11989" x="3925888" y="6110288"/>
          <p14:tracePt t="12005" x="3925888" y="6102350"/>
          <p14:tracePt t="12022" x="3925888" y="6084888"/>
          <p14:tracePt t="12039" x="3925888" y="6067425"/>
          <p14:tracePt t="12060" x="3925888" y="6059488"/>
          <p14:tracePt t="12082" x="3925888" y="6049963"/>
          <p14:tracePt t="12095" x="3925888" y="6042025"/>
          <p14:tracePt t="12105" x="3925888" y="6034088"/>
          <p14:tracePt t="12122" x="3925888" y="6024563"/>
          <p14:tracePt t="12141" x="3933825" y="6016625"/>
          <p14:tracePt t="12159" x="3933825" y="5999163"/>
          <p14:tracePt t="12177" x="3933825" y="5991225"/>
          <p14:tracePt t="12198" x="3933825" y="5973763"/>
          <p14:tracePt t="12246" x="3933825" y="5965825"/>
          <p14:tracePt t="12280" x="3933825" y="5957888"/>
          <p14:tracePt t="12287" x="3933825" y="5948363"/>
          <p14:tracePt t="12294" x="3933825" y="5940425"/>
          <p14:tracePt t="12307" x="3933825" y="5905500"/>
          <p14:tracePt t="12322" x="3933825" y="5864225"/>
          <p14:tracePt t="12339" x="3933825" y="5838825"/>
          <p14:tracePt t="12342" x="3933825" y="5821363"/>
          <p14:tracePt t="12357" x="3933825" y="5795963"/>
          <p14:tracePt t="12372" x="3933825" y="5778500"/>
          <p14:tracePt t="12391" x="3933825" y="5770563"/>
          <p14:tracePt t="12406" x="3933825" y="5753100"/>
          <p14:tracePt t="12410" x="3941763" y="5745163"/>
          <p14:tracePt t="12424" x="3951288" y="5710238"/>
          <p14:tracePt t="12441" x="3976688" y="5668963"/>
          <p14:tracePt t="12445" x="3992563" y="5651500"/>
          <p14:tracePt t="12457" x="4002088" y="5634038"/>
          <p14:tracePt t="12459" x="4017963" y="5608638"/>
          <p14:tracePt t="12473" x="4035425" y="5575300"/>
          <p14:tracePt t="12488" x="4060825" y="5472113"/>
          <p14:tracePt t="12676" x="4248150" y="5294313"/>
          <p14:tracePt t="12683" x="4435475" y="5149850"/>
          <p14:tracePt t="12690" x="4605338" y="5013325"/>
          <p14:tracePt t="12705" x="4876800" y="4792663"/>
          <p14:tracePt t="12722" x="5122863" y="4605338"/>
          <p14:tracePt t="12724" x="5241925" y="4503738"/>
          <p14:tracePt t="12739" x="5437188" y="4325938"/>
          <p14:tracePt t="12755" x="5573713" y="4171950"/>
          <p14:tracePt t="12758" x="5667375" y="4070350"/>
          <p14:tracePt t="12773" x="5768975" y="3935413"/>
          <p14:tracePt t="12790" x="5811838" y="3849688"/>
          <p14:tracePt t="12793" x="5827713" y="3824288"/>
          <p14:tracePt t="12806" x="5845175" y="3790950"/>
          <p14:tracePt t="12823" x="5853113" y="3773488"/>
          <p14:tracePt t="12840" x="5862638" y="3748088"/>
          <p14:tracePt t="13066" x="5895975" y="3594100"/>
          <p14:tracePt t="13073" x="5930900" y="3416300"/>
          <p14:tracePt t="13088" x="5972175" y="3109913"/>
          <p14:tracePt t="13107" x="5989638" y="2778125"/>
          <p14:tracePt t="13123" x="5989638" y="2633663"/>
          <p14:tracePt t="13141" x="5964238" y="2481263"/>
          <p14:tracePt t="13156" x="5956300" y="2430463"/>
          <p14:tracePt t="13160" x="5946775" y="2413000"/>
          <p14:tracePt t="13173" x="5930900" y="2397125"/>
          <p14:tracePt t="13176" x="5921375" y="2379663"/>
          <p14:tracePt t="13190" x="5913438" y="2371725"/>
          <p14:tracePt t="13206" x="5905500" y="2362200"/>
          <p14:tracePt t="13209" x="5895975" y="2354263"/>
          <p14:tracePt t="13223" x="5880100" y="2344738"/>
          <p14:tracePt t="13238" x="5862638" y="2336800"/>
          <p14:tracePt t="13256" x="5845175" y="2328863"/>
          <p14:tracePt t="13258" x="5837238" y="2319338"/>
          <p14:tracePt t="13273" x="5819775" y="2319338"/>
          <p14:tracePt t="13289" x="5811838" y="2319338"/>
          <p14:tracePt t="13291" x="5802313" y="2319338"/>
          <p14:tracePt t="13306" x="5794375" y="2319338"/>
          <p14:tracePt t="13323" x="5786438" y="2319338"/>
          <p14:tracePt t="13340" x="5768975" y="2319338"/>
          <p14:tracePt t="13357" x="5761038" y="2319338"/>
          <p14:tracePt t="13376" x="5751513" y="2319338"/>
          <p14:tracePt t="13445" x="5751513" y="2311400"/>
          <p14:tracePt t="13458" x="5751513" y="2303463"/>
          <p14:tracePt t="13465" x="5751513" y="2293938"/>
          <p14:tracePt t="13480" x="5751513" y="2286000"/>
          <p14:tracePt t="13494" x="5751513" y="2278063"/>
          <p14:tracePt t="13506" x="5751513" y="2260600"/>
          <p14:tracePt t="13522" x="5751513" y="2252663"/>
          <p14:tracePt t="13540" x="5751513" y="2243138"/>
          <p14:tracePt t="13556" x="5768975" y="2227263"/>
          <p14:tracePt t="13572" x="5768975" y="2217738"/>
          <p14:tracePt t="13589" x="5776913" y="2209800"/>
          <p14:tracePt t="13605" x="5802313" y="2200275"/>
          <p14:tracePt t="13624" x="5888038" y="2200275"/>
          <p14:tracePt t="13640" x="5938838" y="2227263"/>
          <p14:tracePt t="13643" x="5964238" y="2235200"/>
          <p14:tracePt t="13657" x="5997575" y="2252663"/>
          <p14:tracePt t="13661" x="6024563" y="2268538"/>
          <p14:tracePt t="13674" x="6083300" y="2319338"/>
          <p14:tracePt t="13690" x="6142038" y="2371725"/>
          <p14:tracePt t="13692" x="6184900" y="2413000"/>
          <p14:tracePt t="13706" x="6261100" y="2481263"/>
          <p14:tracePt t="13722" x="6303963" y="2574925"/>
          <p14:tracePt t="13739" x="6354763" y="2693988"/>
          <p14:tracePt t="13743" x="6372225" y="2795588"/>
          <p14:tracePt t="13755" x="6397625" y="2974975"/>
          <p14:tracePt t="13772" x="6397625" y="3127375"/>
          <p14:tracePt t="13775" x="6397625" y="3186113"/>
          <p14:tracePt t="13790" x="6405563" y="3314700"/>
          <p14:tracePt t="13806" x="6405563" y="3441700"/>
          <p14:tracePt t="13809" x="6389688" y="3509963"/>
          <p14:tracePt t="13823" x="6380163" y="3671888"/>
          <p14:tracePt t="13840" x="6329363" y="3917950"/>
          <p14:tracePt t="13856" x="6303963" y="4138613"/>
          <p14:tracePt t="13859" x="6278563" y="4300538"/>
          <p14:tracePt t="13872" x="6261100" y="4521200"/>
          <p14:tracePt t="13890" x="6235700" y="4749800"/>
          <p14:tracePt t="13893" x="6227763" y="4852988"/>
          <p14:tracePt t="13907" x="6202363" y="5030788"/>
          <p14:tracePt t="13923" x="6184900" y="5183188"/>
          <p14:tracePt t="13926" x="6184900" y="5260975"/>
          <p14:tracePt t="13939" x="6176963" y="5311775"/>
          <p14:tracePt t="13943" x="6167438" y="5370513"/>
          <p14:tracePt t="13956" x="6167438" y="5456238"/>
          <p14:tracePt t="13972" x="6167438" y="5497513"/>
          <p14:tracePt t="13989" x="6167438" y="5524500"/>
          <p14:tracePt t="14005" x="6167438" y="5532438"/>
          <p14:tracePt t="14038" x="6167438" y="5540375"/>
          <p14:tracePt t="14058" x="6176963" y="5540375"/>
          <p14:tracePt t="14065" x="6194425" y="5540375"/>
          <p14:tracePt t="14073" x="6227763" y="5532438"/>
          <p14:tracePt t="14090" x="6380163" y="5472113"/>
          <p14:tracePt t="14094" x="6499225" y="5413375"/>
          <p14:tracePt t="14106" x="6873875" y="5226050"/>
          <p14:tracePt t="14122" x="7094538" y="5132388"/>
          <p14:tracePt t="14140" x="7281863" y="5064125"/>
          <p14:tracePt t="14143" x="7366000" y="5048250"/>
          <p14:tracePt t="14156" x="7510463" y="5030788"/>
          <p14:tracePt t="14172" x="7586663" y="5022850"/>
          <p14:tracePt t="14175" x="7646988" y="5022850"/>
          <p14:tracePt t="14189" x="7715250" y="5030788"/>
          <p14:tracePt t="14205" x="7756525" y="5030788"/>
          <p14:tracePt t="14223" x="7799388" y="5056188"/>
          <p14:tracePt t="14239" x="7824788" y="5073650"/>
          <p14:tracePt t="14243" x="7824788" y="5081588"/>
          <p14:tracePt t="14256" x="7842250" y="5091113"/>
          <p14:tracePt t="14259" x="7850188" y="5099050"/>
          <p14:tracePt t="14272" x="7859713" y="5116513"/>
          <p14:tracePt t="14290" x="7859713" y="5132388"/>
          <p14:tracePt t="14292" x="7867650" y="5132388"/>
          <p14:tracePt t="14307" x="7867650" y="5141913"/>
          <p14:tracePt t="14322" x="7867650" y="5149850"/>
          <p14:tracePt t="14340" x="7875588" y="5167313"/>
          <p14:tracePt t="14359" x="7885113" y="5167313"/>
          <p14:tracePt t="14374" x="7885113" y="5175250"/>
          <p14:tracePt t="14379" x="7893050" y="5175250"/>
          <p14:tracePt t="14384" x="7918450" y="5183188"/>
          <p14:tracePt t="14390" x="7935913" y="5183188"/>
          <p14:tracePt t="14406" x="8029575" y="5208588"/>
          <p14:tracePt t="14424" x="8215313" y="5251450"/>
          <p14:tracePt t="14440" x="8326438" y="5276850"/>
          <p14:tracePt t="14458" x="8385175" y="5302250"/>
          <p14:tracePt t="14475" x="8428038" y="5311775"/>
          <p14:tracePt t="14492" x="8513763" y="5345113"/>
          <p14:tracePt t="14507" x="8597900" y="5370513"/>
          <p14:tracePt t="14524" x="8691563" y="5413375"/>
          <p14:tracePt t="14528" x="8716963" y="5430838"/>
          <p14:tracePt t="14533" x="8742363" y="5446713"/>
          <p14:tracePt t="14540" x="8759825" y="5456238"/>
          <p14:tracePt t="14557" x="8793163" y="5464175"/>
          <p14:tracePt t="14561" x="8802688" y="5472113"/>
          <p14:tracePt t="14573" x="8810625" y="5481638"/>
          <p14:tracePt t="14590" x="8828088" y="5489575"/>
          <p14:tracePt t="14607" x="8836025" y="5507038"/>
          <p14:tracePt t="14623" x="8836025" y="5524500"/>
          <p14:tracePt t="14640" x="8836025" y="5532438"/>
          <p14:tracePt t="14802" x="8810625" y="5464175"/>
          <p14:tracePt t="14808" x="8750300" y="5345113"/>
          <p14:tracePt t="14824" x="8605838" y="5116513"/>
          <p14:tracePt t="14829" x="8513763" y="4972050"/>
          <p14:tracePt t="14839" x="8420100" y="4852988"/>
          <p14:tracePt t="14842" x="8334375" y="4733925"/>
          <p14:tracePt t="14858" x="8164513" y="4419600"/>
          <p14:tracePt t="14862" x="8096250" y="4249738"/>
          <p14:tracePt t="14872" x="8054975" y="4146550"/>
          <p14:tracePt t="14891" x="7951788" y="3586163"/>
          <p14:tracePt t="14906" x="7951788" y="3289300"/>
          <p14:tracePt t="14922" x="7969250" y="3016250"/>
          <p14:tracePt t="14925" x="8012113" y="2863850"/>
          <p14:tracePt t="14940" x="8113713" y="2574925"/>
          <p14:tracePt t="14956" x="8232775" y="2362200"/>
          <p14:tracePt t="14959" x="8318500" y="2243138"/>
          <p14:tracePt t="14973" x="8402638" y="2149475"/>
          <p14:tracePt t="14989" x="8496300" y="2082800"/>
          <p14:tracePt t="15007" x="8709025" y="2039938"/>
          <p14:tracePt t="15022" x="8912225" y="2047875"/>
          <p14:tracePt t="15039" x="9236075" y="2174875"/>
          <p14:tracePt t="15042" x="9464675" y="2319338"/>
          <p14:tracePt t="15057" x="9745663" y="2557463"/>
          <p14:tracePt t="15074" x="9999663" y="2949575"/>
          <p14:tracePt t="15078" x="10136188" y="3238500"/>
          <p14:tracePt t="15089" x="10229850" y="3416300"/>
          <p14:tracePt t="15093" x="10298113" y="3586163"/>
          <p14:tracePt t="15096" x="10331450" y="3748088"/>
          <p14:tracePt t="15105" x="10356850" y="3849688"/>
          <p14:tracePt t="15123" x="10364788" y="4019550"/>
          <p14:tracePt t="15127" x="10364788" y="4113213"/>
          <p14:tracePt t="15140" x="10323513" y="4265613"/>
          <p14:tracePt t="15157" x="10280650" y="4384675"/>
          <p14:tracePt t="15159" x="10245725" y="4435475"/>
          <p14:tracePt t="15173" x="10126663" y="4622800"/>
          <p14:tracePt t="15189" x="10025063" y="4792663"/>
          <p14:tracePt t="15194" x="9974263" y="4878388"/>
          <p14:tracePt t="15205" x="9940925" y="4919663"/>
          <p14:tracePt t="15207" x="9898063" y="4987925"/>
          <p14:tracePt t="15222" x="9812338" y="5081588"/>
          <p14:tracePt t="15239" x="9736138" y="5175250"/>
          <p14:tracePt t="15241" x="9694863" y="5208588"/>
          <p14:tracePt t="15257" x="9642475" y="5260975"/>
          <p14:tracePt t="15263" x="9609138" y="5286375"/>
          <p14:tracePt t="15271" x="9591675" y="5286375"/>
          <p14:tracePt t="15288" x="9575800" y="5302250"/>
          <p14:tracePt t="15291" x="9558338" y="5311775"/>
          <p14:tracePt t="15306" x="9532938" y="5311775"/>
          <p14:tracePt t="15323" x="9498013" y="5311775"/>
          <p14:tracePt t="15326" x="9472613" y="5311775"/>
          <p14:tracePt t="15340" x="9380538" y="5286375"/>
          <p14:tracePt t="15345" x="9320213" y="5243513"/>
          <p14:tracePt t="15356" x="9236075" y="5175250"/>
          <p14:tracePt t="15359" x="9150350" y="5099050"/>
          <p14:tracePt t="15373" x="9031288" y="4937125"/>
          <p14:tracePt t="15390" x="8955088" y="4759325"/>
          <p14:tracePt t="15393" x="8937625" y="4708525"/>
          <p14:tracePt t="15406" x="8921750" y="4614863"/>
          <p14:tracePt t="15422" x="8921750" y="4579938"/>
          <p14:tracePt t="15438" x="8921750" y="4546600"/>
          <p14:tracePt t="15457" x="8921750" y="4538663"/>
          <p14:tracePt t="15472" x="8921750" y="4529138"/>
          <p14:tracePt t="15490" x="8921750" y="4513263"/>
          <p14:tracePt t="15512" x="8921750" y="4503738"/>
          <p14:tracePt t="15525" x="8921750" y="4495800"/>
          <p14:tracePt t="15563" x="8921750" y="4486275"/>
          <p14:tracePt t="15574" x="8921750" y="4478338"/>
          <p14:tracePt t="15616" x="8921750" y="4470400"/>
          <p14:tracePt t="15636" x="8921750" y="4460875"/>
          <p14:tracePt t="15643" x="8921750" y="4445000"/>
          <p14:tracePt t="15656" x="8912225" y="4376738"/>
          <p14:tracePt t="15673" x="8904288" y="4138613"/>
          <p14:tracePt t="15675" x="8886825" y="4011613"/>
          <p14:tracePt t="15691" x="8861425" y="3552825"/>
          <p14:tracePt t="15706" x="8861425" y="3221038"/>
          <p14:tracePt t="15710" x="8869363" y="3076575"/>
          <p14:tracePt t="15724" x="8886825" y="2863850"/>
          <p14:tracePt t="15740" x="8937625" y="2541588"/>
          <p14:tracePt t="15756" x="8988425" y="2379663"/>
          <p14:tracePt t="15760" x="9013825" y="2328863"/>
          <p14:tracePt t="15773" x="9056688" y="2217738"/>
          <p14:tracePt t="15790" x="9082088" y="2174875"/>
          <p14:tracePt t="15794" x="9091613" y="2159000"/>
          <p14:tracePt t="15806" x="9091613" y="2141538"/>
          <p14:tracePt t="15809" x="9099550" y="2141538"/>
          <p14:tracePt t="15824" x="9107488" y="2133600"/>
          <p14:tracePt t="15839" x="9117013" y="2124075"/>
          <p14:tracePt t="15863" x="9124950" y="2124075"/>
          <p14:tracePt t="15899" x="9132888" y="2124075"/>
          <p14:tracePt t="16090" x="9142413" y="2124075"/>
          <p14:tracePt t="16098" x="9142413" y="2133600"/>
          <p14:tracePt t="16112" x="9142413" y="2141538"/>
          <p14:tracePt t="16361" x="9056688" y="2192338"/>
          <p14:tracePt t="16367" x="8750300" y="2319338"/>
          <p14:tracePt t="16374" x="8428038" y="2430463"/>
          <p14:tracePt t="16390" x="7910513" y="2541588"/>
          <p14:tracePt t="16406" x="7340600" y="2651125"/>
          <p14:tracePt t="16409" x="7204075" y="2686050"/>
          <p14:tracePt t="16423" x="6770688" y="2787650"/>
          <p14:tracePt t="16440" x="6524625" y="2855913"/>
          <p14:tracePt t="16442" x="6389688" y="2906713"/>
          <p14:tracePt t="16457" x="6210300" y="2957513"/>
          <p14:tracePt t="16473" x="6057900" y="3008313"/>
          <p14:tracePt t="16491" x="5946775" y="3033713"/>
          <p14:tracePt t="16506" x="5913438" y="3051175"/>
          <p14:tracePt t="16522" x="5905500" y="3051175"/>
          <p14:tracePt t="16589" x="5981700" y="3033713"/>
          <p14:tracePt t="16595" x="6346825" y="2965450"/>
          <p14:tracePt t="16605" x="6813550" y="2914650"/>
          <p14:tracePt t="16608" x="7256463" y="2897188"/>
          <p14:tracePt t="16622" x="8062913" y="2881313"/>
          <p14:tracePt t="16640" x="8623300" y="2889250"/>
          <p14:tracePt t="16643" x="8828088" y="2889250"/>
          <p14:tracePt t="16656" x="9082088" y="2889250"/>
          <p14:tracePt t="16673" x="9244013" y="2889250"/>
          <p14:tracePt t="16678" x="9269413" y="2889250"/>
          <p14:tracePt t="16691" x="9302750" y="2881313"/>
          <p14:tracePt t="16706" x="9312275" y="2881313"/>
          <p14:tracePt t="16740" x="9312275" y="2889250"/>
          <p14:tracePt t="16775" x="9302750" y="2889250"/>
          <p14:tracePt t="16781" x="9277350" y="2897188"/>
          <p14:tracePt t="16790" x="9193213" y="2906713"/>
          <p14:tracePt t="16807" x="8734425" y="2914650"/>
          <p14:tracePt t="16812" x="8453438" y="2914650"/>
          <p14:tracePt t="16822" x="8080375" y="2863850"/>
          <p14:tracePt t="16838" x="7885113" y="2838450"/>
          <p14:tracePt t="16856" x="7654925" y="2787650"/>
          <p14:tracePt t="16872" x="7578725" y="2770188"/>
          <p14:tracePt t="16878" x="7561263" y="2762250"/>
          <p14:tracePt t="16890" x="7535863" y="2762250"/>
          <p14:tracePt t="16907" x="7527925" y="2762250"/>
          <p14:tracePt t="16947" x="7527925" y="2752725"/>
          <p14:tracePt t="16968" x="7527925" y="2744788"/>
          <p14:tracePt t="16974" x="7527925" y="2736850"/>
          <p14:tracePt t="16990" x="7705725" y="2582863"/>
          <p14:tracePt t="17007" x="8478838" y="2124075"/>
          <p14:tracePt t="17010" x="8828088" y="2014538"/>
          <p14:tracePt t="17024" x="9236075" y="1928813"/>
          <p14:tracePt t="17040" x="9617075" y="1920875"/>
          <p14:tracePt t="17042" x="9829800" y="1920875"/>
          <p14:tracePt t="17056" x="10067925" y="1963738"/>
          <p14:tracePt t="17072" x="10204450" y="2022475"/>
          <p14:tracePt t="17089" x="10263188" y="2073275"/>
          <p14:tracePt t="17092" x="10271125" y="2090738"/>
          <p14:tracePt t="17105" x="10280650" y="2141538"/>
          <p14:tracePt t="17122" x="10280650" y="2159000"/>
          <p14:tracePt t="17125" x="10280650" y="2174875"/>
          <p14:tracePt t="17141" x="10263188" y="2200275"/>
          <p14:tracePt t="17156" x="10186988" y="2293938"/>
          <p14:tracePt t="17159" x="10085388" y="2379663"/>
          <p14:tracePt t="17175" x="9583738" y="2693988"/>
          <p14:tracePt t="17190" x="9320213" y="2787650"/>
          <p14:tracePt t="17194" x="9209088" y="2830513"/>
          <p14:tracePt t="17208" x="9039225" y="2881313"/>
          <p14:tracePt t="17224" x="8843963" y="2914650"/>
          <p14:tracePt t="17229" x="8793163" y="2922588"/>
          <p14:tracePt t="17240" x="8734425" y="2940050"/>
          <p14:tracePt t="17244" x="8699500" y="2940050"/>
          <p14:tracePt t="17256" x="8648700" y="2949575"/>
          <p14:tracePt t="17275" x="8623300" y="2957513"/>
          <p14:tracePt t="17291" x="8615363" y="2957513"/>
          <p14:tracePt t="17360" x="8648700" y="2957513"/>
          <p14:tracePt t="17367" x="8759825" y="2957513"/>
          <p14:tracePt t="17375" x="9117013" y="2940050"/>
          <p14:tracePt t="17389" x="9694863" y="2940050"/>
          <p14:tracePt t="17407" x="10153650" y="2982913"/>
          <p14:tracePt t="17425" x="10245725" y="3008313"/>
          <p14:tracePt t="17428" x="10255250" y="3008313"/>
          <p14:tracePt t="17440" x="10271125" y="3016250"/>
          <p14:tracePt t="17457" x="10271125" y="3025775"/>
          <p14:tracePt t="17478" x="10271125" y="3033713"/>
          <p14:tracePt t="17499" x="10271125" y="3041650"/>
          <p14:tracePt t="17507" x="10245725" y="3059113"/>
          <p14:tracePt t="17524" x="9880600" y="3330575"/>
          <p14:tracePt t="17527" x="9634538" y="3467100"/>
          <p14:tracePt t="17541" x="9337675" y="3636963"/>
          <p14:tracePt t="17558" x="9091613" y="3722688"/>
          <p14:tracePt t="17561" x="9013825" y="3763963"/>
          <p14:tracePt t="17572" x="8894763" y="3790950"/>
          <p14:tracePt t="17575" x="8793163" y="3824288"/>
          <p14:tracePt t="17589" x="8699500" y="3857625"/>
          <p14:tracePt t="17592" x="8623300" y="3883025"/>
          <p14:tracePt t="17606" x="8504238" y="3917950"/>
          <p14:tracePt t="17609" x="8488363" y="3925888"/>
          <p14:tracePt t="17623" x="8462963" y="3935413"/>
          <p14:tracePt t="17644" x="8453438" y="3935413"/>
          <p14:tracePt t="17698" x="8547100" y="3900488"/>
          <p14:tracePt t="17707" x="9031288" y="3748088"/>
          <p14:tracePt t="17723" x="9915525" y="3560763"/>
          <p14:tracePt t="17726" x="10161588" y="3535363"/>
          <p14:tracePt t="17740" x="10594975" y="3502025"/>
          <p14:tracePt t="17757" x="10926763" y="3484563"/>
          <p14:tracePt t="17759" x="10993438" y="3484563"/>
          <p14:tracePt t="17774" x="11079163" y="3484563"/>
          <p14:tracePt t="17789" x="11087100" y="3484563"/>
          <p14:tracePt t="17823" x="11087100" y="3492500"/>
          <p14:tracePt t="17836" x="11087100" y="3502025"/>
          <p14:tracePt t="17843" x="11071225" y="3509963"/>
          <p14:tracePt t="17857" x="11018838" y="3552825"/>
          <p14:tracePt t="17872" x="10747375" y="3781425"/>
          <p14:tracePt t="17891" x="10204450" y="4206875"/>
          <p14:tracePt t="17908" x="10050463" y="4341813"/>
          <p14:tracePt t="17925" x="9915525" y="4478338"/>
          <p14:tracePt t="17940" x="9855200" y="4538663"/>
          <p14:tracePt t="17957" x="9812338" y="4589463"/>
          <p14:tracePt t="17960" x="9796463" y="4597400"/>
          <p14:tracePt t="17974" x="9779000" y="4622800"/>
          <p14:tracePt t="17989" x="9771063" y="4640263"/>
          <p14:tracePt t="18007" x="9761538" y="4648200"/>
          <p14:tracePt t="18024" x="9761538" y="4657725"/>
          <p14:tracePt t="18148" x="9771063" y="4657725"/>
          <p14:tracePt t="18180" x="9771063" y="4648200"/>
          <p14:tracePt t="18195" x="9771063" y="4640263"/>
          <p14:tracePt t="18201" x="9736138" y="4640263"/>
          <p14:tracePt t="18208" x="9591675" y="4622800"/>
          <p14:tracePt t="18224" x="8674100" y="4648200"/>
          <p14:tracePt t="18239" x="7900988" y="4683125"/>
          <p14:tracePt t="18243" x="7553325" y="4699000"/>
          <p14:tracePt t="18257" x="6950075" y="4724400"/>
          <p14:tracePt t="18273" x="6303963" y="4724400"/>
          <p14:tracePt t="18277" x="5997575" y="4724400"/>
          <p14:tracePt t="18288" x="5794375" y="4724400"/>
          <p14:tracePt t="18291" x="5624513" y="4724400"/>
          <p14:tracePt t="18305" x="5454650" y="4716463"/>
          <p14:tracePt t="18322" x="5394325" y="4691063"/>
          <p14:tracePt t="18325" x="5378450" y="4683125"/>
          <p14:tracePt t="18340" x="5368925" y="4673600"/>
          <p14:tracePt t="18356" x="5368925" y="4665663"/>
          <p14:tracePt t="18360" x="5368925" y="4657725"/>
          <p14:tracePt t="18375" x="5378450" y="4630738"/>
          <p14:tracePt t="18590" x="5191125" y="4630738"/>
          <p14:tracePt t="18597" x="4910138" y="4630738"/>
          <p14:tracePt t="18605" x="4630738" y="4630738"/>
          <p14:tracePt t="18624" x="3840163" y="4614863"/>
          <p14:tracePt t="18640" x="3244850" y="4546600"/>
          <p14:tracePt t="18657" x="2820988" y="4470400"/>
          <p14:tracePt t="18660" x="2727325" y="4460875"/>
          <p14:tracePt t="18673" x="2600325" y="4427538"/>
          <p14:tracePt t="18690" x="2540000" y="4410075"/>
          <p14:tracePt t="18693" x="2532063" y="4394200"/>
          <p14:tracePt t="18708" x="2524125" y="4394200"/>
          <p14:tracePt t="18723" x="2514600" y="4394200"/>
          <p14:tracePt t="18750" x="2524125" y="4394200"/>
          <p14:tracePt t="18986" x="2524125" y="4384675"/>
          <p14:tracePt t="18992" x="2524125" y="4376738"/>
          <p14:tracePt t="19007" x="2506663" y="4224338"/>
          <p14:tracePt t="19023" x="2370138" y="3586163"/>
          <p14:tracePt t="19025" x="2243138" y="3238500"/>
          <p14:tracePt t="19039" x="2038350" y="2778125"/>
          <p14:tracePt t="19056" x="1936750" y="2532063"/>
          <p14:tracePt t="19060" x="1920875" y="2455863"/>
          <p14:tracePt t="19073" x="1860550" y="2311400"/>
          <p14:tracePt t="19090" x="1817688" y="2192338"/>
          <p14:tracePt t="19106" x="1801813" y="2149475"/>
          <p14:tracePt t="19109" x="1784350" y="2124075"/>
          <p14:tracePt t="19123" x="1784350" y="2108200"/>
          <p14:tracePt t="19141" x="1776413" y="2108200"/>
          <p14:tracePt t="19144" x="1766888" y="2108200"/>
          <p14:tracePt t="19156" x="1766888" y="2098675"/>
          <p14:tracePt t="19226" x="1766888" y="2108200"/>
          <p14:tracePt t="19233" x="1776413" y="2149475"/>
          <p14:tracePt t="19240" x="1801813" y="2227263"/>
          <p14:tracePt t="19255" x="1936750" y="2957513"/>
          <p14:tracePt t="19273" x="2047875" y="3560763"/>
          <p14:tracePt t="19290" x="2090738" y="3892550"/>
          <p14:tracePt t="19294" x="2116138" y="4070350"/>
          <p14:tracePt t="19306" x="2124075" y="4156075"/>
          <p14:tracePt t="19309" x="2141538" y="4232275"/>
          <p14:tracePt t="19323" x="2166938" y="4368800"/>
          <p14:tracePt t="19339" x="2182813" y="4402138"/>
          <p14:tracePt t="19357" x="2182813" y="4410075"/>
          <p14:tracePt t="19405" x="2200275" y="4394200"/>
          <p14:tracePt t="19412" x="2217738" y="4214813"/>
          <p14:tracePt t="19423" x="2251075" y="3748088"/>
          <p14:tracePt t="19426" x="2251075" y="3238500"/>
          <p14:tracePt t="19440" x="2225675" y="2293938"/>
          <p14:tracePt t="19457" x="2182813" y="1700213"/>
          <p14:tracePt t="19459" x="2166938" y="1555750"/>
          <p14:tracePt t="19473" x="2132013" y="1343025"/>
          <p14:tracePt t="19491" x="2098675" y="1266825"/>
          <p14:tracePt t="19496" x="2098675" y="1257300"/>
          <p14:tracePt t="19506" x="2090738" y="1249363"/>
          <p14:tracePt t="19566" x="2090738" y="1257300"/>
          <p14:tracePt t="19578" x="2090738" y="1274763"/>
          <p14:tracePt t="19589" x="2090738" y="1282700"/>
          <p14:tracePt t="19591" x="2090738" y="1333500"/>
          <p14:tracePt t="19606" x="2073275" y="1971675"/>
          <p14:tracePt t="19622" x="2022475" y="2668588"/>
          <p14:tracePt t="19626" x="2005013" y="3041650"/>
          <p14:tracePt t="19642" x="2005013" y="3484563"/>
          <p14:tracePt t="19659" x="2038350" y="4105275"/>
          <p14:tracePt t="19674" x="2073275" y="4333875"/>
          <p14:tracePt t="19690" x="2081213" y="4427538"/>
          <p14:tracePt t="19693" x="2090738" y="4445000"/>
          <p14:tracePt t="19705" x="2098675" y="4452938"/>
          <p14:tracePt t="19772" x="2098675" y="4435475"/>
          <p14:tracePt t="19778" x="2106613" y="4384675"/>
          <p14:tracePt t="19789" x="2149475" y="4011613"/>
          <p14:tracePt t="19792" x="2166938" y="3636963"/>
          <p14:tracePt t="19806" x="2208213" y="2770188"/>
          <p14:tracePt t="19822" x="2235200" y="2319338"/>
          <p14:tracePt t="19825" x="2251075" y="2174875"/>
          <p14:tracePt t="19840" x="2268538" y="1938338"/>
          <p14:tracePt t="19855" x="2286000" y="1809750"/>
          <p14:tracePt t="19875" x="2286000" y="1793875"/>
          <p14:tracePt t="19937" x="2286000" y="1809750"/>
          <p14:tracePt t="19943" x="2286000" y="1844675"/>
          <p14:tracePt t="19957" x="2301875" y="2387600"/>
          <p14:tracePt t="19972" x="2327275" y="3271838"/>
          <p14:tracePt t="19989" x="2387600" y="3867150"/>
          <p14:tracePt t="19992" x="2420938" y="4146550"/>
          <p14:tracePt t="20006" x="2463800" y="4495800"/>
          <p14:tracePt t="20021" x="2506663" y="4749800"/>
          <p14:tracePt t="20025" x="2524125" y="4835525"/>
          <p14:tracePt t="20040" x="2549525" y="4954588"/>
          <p14:tracePt t="20056" x="2549525" y="4972050"/>
          <p14:tracePt t="20110" x="2557463" y="4954588"/>
          <p14:tracePt t="20117" x="2574925" y="4843463"/>
          <p14:tracePt t="20123" x="2582863" y="4554538"/>
          <p14:tracePt t="20141" x="2582863" y="3679825"/>
          <p14:tracePt t="20143" x="2582863" y="3398838"/>
          <p14:tracePt t="20158" x="2582863" y="2778125"/>
          <p14:tracePt t="20174" x="2582863" y="2455863"/>
          <p14:tracePt t="20177" x="2582863" y="2362200"/>
          <p14:tracePt t="20191" x="2582863" y="2217738"/>
          <p14:tracePt t="20207" x="2582863" y="2174875"/>
          <p14:tracePt t="20224" x="2582863" y="2166938"/>
          <p14:tracePt t="20227" x="2582863" y="2159000"/>
          <p14:tracePt t="20269" x="2574925" y="2159000"/>
          <p14:tracePt t="20282" x="2574925" y="2166938"/>
          <p14:tracePt t="20290" x="2574925" y="2184400"/>
          <p14:tracePt t="20306" x="2574925" y="2592388"/>
          <p14:tracePt t="20309" x="2582863" y="2922588"/>
          <p14:tracePt t="20323" x="2590800" y="3594100"/>
          <p14:tracePt t="20341" x="2625725" y="4206875"/>
          <p14:tracePt t="20343" x="2651125" y="4486275"/>
          <p14:tracePt t="20357" x="2684463" y="4818063"/>
          <p14:tracePt t="20372" x="2693988" y="5030788"/>
          <p14:tracePt t="20391" x="2719388" y="5200650"/>
          <p14:tracePt t="20407" x="2719388" y="5218113"/>
          <p14:tracePt t="20422" x="2719388" y="5226050"/>
          <p14:tracePt t="20461" x="2719388" y="5200650"/>
          <p14:tracePt t="20468" x="2727325" y="5056188"/>
          <p14:tracePt t="20474" x="2727325" y="4784725"/>
          <p14:tracePt t="20489" x="2727325" y="4291013"/>
          <p14:tracePt t="20506" x="2693988" y="3968750"/>
          <p14:tracePt t="20508" x="2684463" y="3875088"/>
          <p14:tracePt t="20523" x="2676525" y="3705225"/>
          <p14:tracePt t="20539" x="2676525" y="3629025"/>
          <p14:tracePt t="20557" x="2676525" y="3586163"/>
          <p14:tracePt t="20573" x="2676525" y="3578225"/>
          <p14:tracePt t="20592" x="2676525" y="3568700"/>
          <p14:tracePt t="20655" x="2676525" y="3611563"/>
          <p14:tracePt t="20661" x="2719388" y="3756025"/>
          <p14:tracePt t="20674" x="2879725" y="4486275"/>
          <p14:tracePt t="20689" x="2973388" y="4937125"/>
          <p14:tracePt t="20706" x="3041650" y="5192713"/>
          <p14:tracePt t="20709" x="3059113" y="5276850"/>
          <p14:tracePt t="20724" x="3084513" y="5405438"/>
          <p14:tracePt t="20728" x="3084513" y="5446713"/>
          <p14:tracePt t="20739" x="3092450" y="5464175"/>
          <p14:tracePt t="20756" x="3092450" y="5489575"/>
          <p14:tracePt t="20778" x="3084513" y="5489575"/>
          <p14:tracePt t="20981" x="3033713" y="5345113"/>
          <p14:tracePt t="20987" x="2947988" y="5116513"/>
          <p14:tracePt t="21007" x="2803525" y="4767263"/>
          <p14:tracePt t="21023" x="2693988" y="4589463"/>
          <p14:tracePt t="21027" x="2659063" y="4521200"/>
          <p14:tracePt t="21039" x="2633663" y="4452938"/>
          <p14:tracePt t="21041" x="2608263" y="4402138"/>
          <p14:tracePt t="21057" x="2565400" y="4325938"/>
          <p14:tracePt t="21072" x="2540000" y="4275138"/>
          <p14:tracePt t="21076" x="2532063" y="4265613"/>
          <p14:tracePt t="21094" x="2524125" y="4240213"/>
          <p14:tracePt t="21106" x="2524125" y="4224338"/>
          <p14:tracePt t="21124" x="2514600" y="4214813"/>
          <p14:tracePt t="21141" x="2506663" y="4214813"/>
          <p14:tracePt t="21159" x="2506663" y="4206875"/>
          <p14:tracePt t="21556" x="2549525" y="4113213"/>
          <p14:tracePt t="21563" x="2608263" y="4019550"/>
          <p14:tracePt t="21572" x="2641600" y="3935413"/>
          <p14:tracePt t="21575" x="2676525" y="3867150"/>
          <p14:tracePt t="21589" x="2744788" y="3730625"/>
          <p14:tracePt t="21606" x="2795588" y="3611563"/>
          <p14:tracePt t="21610" x="2820988" y="3560763"/>
          <p14:tracePt t="21624" x="2879725" y="3459163"/>
          <p14:tracePt t="21640" x="2905125" y="3398838"/>
          <p14:tracePt t="21846" x="3228975" y="3424238"/>
          <p14:tracePt t="21852" x="3644900" y="3543300"/>
          <p14:tracePt t="21858" x="4060825" y="3662363"/>
          <p14:tracePt t="21873" x="4783138" y="3900488"/>
          <p14:tracePt t="21890" x="5429250" y="4113213"/>
          <p14:tracePt t="21892" x="5802313" y="4249738"/>
          <p14:tracePt t="21908" x="6311900" y="4402138"/>
          <p14:tracePt t="21923" x="6661150" y="4513263"/>
          <p14:tracePt t="21940" x="6813550" y="4572000"/>
          <p14:tracePt t="22205" x="7000875" y="4529138"/>
          <p14:tracePt t="22211" x="7119938" y="4486275"/>
          <p14:tracePt t="22224" x="7373938" y="4427538"/>
          <p14:tracePt t="22240" x="7553325" y="4384675"/>
          <p14:tracePt t="22257" x="7637463" y="4368800"/>
          <p14:tracePt t="22260" x="7654925" y="4359275"/>
          <p14:tracePt t="22273" x="7697788" y="4341813"/>
          <p14:tracePt t="22290" x="7705725" y="4341813"/>
          <p14:tracePt t="22306" x="7715250" y="4333875"/>
          <p14:tracePt t="22324" x="7723188" y="4333875"/>
          <p14:tracePt t="22514" x="8105775" y="4164013"/>
          <p14:tracePt t="22520" x="8632825" y="3986213"/>
          <p14:tracePt t="22540" x="10212388" y="3560763"/>
          <p14:tracePt t="22557" x="11087100" y="3330575"/>
          <p14:tracePt t="22560" x="11401425" y="3271838"/>
          <p14:tracePt t="22574" x="12039600" y="313531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1291967" y="1340719"/>
            <a:ext cx="9608065" cy="4465320"/>
          </a:xfrm>
        </p:spPr>
        <p:txBody>
          <a:bodyPr/>
          <a:lstStyle/>
          <a:p>
            <a:pPr marL="78740" marR="0" indent="-6350">
              <a:lnSpc>
                <a:spcPct val="107000"/>
              </a:lnSpc>
              <a:spcBef>
                <a:spcPts val="0"/>
              </a:spcBef>
              <a:spcAft>
                <a:spcPts val="490"/>
              </a:spcAft>
            </a:pPr>
            <a:r>
              <a:rPr lang="en-US" b="1" dirty="0">
                <a:latin typeface="Times New Roman" panose="02020603050405020304" pitchFamily="18" charset="0"/>
                <a:cs typeface="Times New Roman" panose="02020603050405020304" pitchFamily="18" charset="0"/>
              </a:rPr>
              <a:t>Data Preprocessing</a:t>
            </a:r>
            <a:br>
              <a:rPr lang="en-US" b="1" dirty="0">
                <a:latin typeface="Times New Roman" panose="02020603050405020304" pitchFamily="18" charset="0"/>
                <a:cs typeface="Times New Roman" panose="02020603050405020304" pitchFamily="18" charset="0"/>
              </a:rPr>
            </a:br>
            <a:r>
              <a:rPr lang="en-US" sz="1800" dirty="0">
                <a:solidFill>
                  <a:srgbClr val="000000"/>
                </a:solidFill>
                <a:effectLst/>
                <a:latin typeface="Times New Roman" panose="02020603050405020304" pitchFamily="18" charset="0"/>
                <a:ea typeface="Times New Roman" panose="02020603050405020304" pitchFamily="18" charset="0"/>
              </a:rPr>
              <a:t>Data preprocessing is a crucial step in building machine learning models. It involves transforming raw data into a format that can be easily understood and processed by the model. The following are the key preprocessing steps:</a:t>
            </a:r>
            <a:br>
              <a:rPr lang="en-US" sz="1800" dirty="0">
                <a:solidFill>
                  <a:srgbClr val="000000"/>
                </a:solidFill>
                <a:effectLst/>
                <a:latin typeface="Times New Roman" panose="02020603050405020304" pitchFamily="18" charset="0"/>
                <a:ea typeface="Times New Roman" panose="02020603050405020304" pitchFamily="18" charset="0"/>
              </a:rPr>
            </a:br>
            <a:br>
              <a:rPr lang="en-US" sz="18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Handling Missing Values</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Missing values can negatively impact the performance of machine learning models. There are several techniques to handle missing values</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Encoding Categorical Variables</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Machine learning models typically require numerical input. Categorical variables, such as gender or product categories, need to be encoded into numerical values. Common encoding techniques include</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latin typeface="Times New Roman" panose="02020603050405020304" pitchFamily="18" charset="0"/>
              </a:rPr>
              <a:t>Feature Scaling</a:t>
            </a:r>
            <a:br>
              <a:rPr lang="en-US" sz="1800" kern="100" dirty="0">
                <a:solidFill>
                  <a:srgbClr val="000000"/>
                </a:solidFill>
                <a:effectLst/>
                <a:latin typeface="Times New Roman" panose="02020603050405020304" pitchFamily="18" charset="0"/>
                <a:ea typeface="Times New Roman" panose="02020603050405020304" pitchFamily="18" charset="0"/>
              </a:rPr>
            </a:br>
            <a:r>
              <a:rPr lang="en-US" sz="1800" kern="100" dirty="0">
                <a:solidFill>
                  <a:srgbClr val="000000"/>
                </a:solidFill>
                <a:effectLst/>
                <a:latin typeface="Times New Roman" panose="02020603050405020304" pitchFamily="18" charset="0"/>
                <a:ea typeface="Times New Roman" panose="02020603050405020304" pitchFamily="18" charset="0"/>
              </a:rPr>
              <a:t>Feature scaling is the process of standardizing the range of features. It is important because many machine</a:t>
            </a:r>
            <a:r>
              <a:rPr lang="en-US" sz="1800" kern="100" dirty="0">
                <a:solidFill>
                  <a:srgbClr val="000000"/>
                </a:solidFill>
                <a:latin typeface="Times New Roman" panose="02020603050405020304" pitchFamily="18" charset="0"/>
                <a:ea typeface="Times New Roman" panose="02020603050405020304" pitchFamily="18" charset="0"/>
              </a:rPr>
              <a:t> l</a:t>
            </a:r>
            <a:r>
              <a:rPr lang="en-US" sz="1800" kern="100" dirty="0">
                <a:solidFill>
                  <a:srgbClr val="000000"/>
                </a:solidFill>
                <a:effectLst/>
                <a:latin typeface="Times New Roman" panose="02020603050405020304" pitchFamily="18" charset="0"/>
                <a:ea typeface="Times New Roman" panose="02020603050405020304" pitchFamily="18" charset="0"/>
              </a:rPr>
              <a:t>earning algorithms perform better when features are on a similar scale.</a:t>
            </a:r>
            <a:br>
              <a:rPr lang="en-US" sz="1800" kern="100" dirty="0">
                <a:solidFill>
                  <a:srgbClr val="000000"/>
                </a:solidFill>
                <a:effectLst/>
                <a:latin typeface="Times New Roman" panose="02020603050405020304" pitchFamily="18" charset="0"/>
                <a:ea typeface="Times New Roman" panose="02020603050405020304" pitchFamily="18" charset="0"/>
              </a:rPr>
            </a:br>
            <a:endParaRPr lang="en-US" dirty="0"/>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7</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sz="1000" dirty="0">
                <a:solidFill>
                  <a:srgbClr val="000000"/>
                </a:solidFill>
                <a:effectLst/>
                <a:latin typeface="Times New Roman" panose="02020603050405020304" pitchFamily="18" charset="0"/>
                <a:ea typeface="Times New Roman" panose="02020603050405020304" pitchFamily="18" charset="0"/>
              </a:rPr>
              <a:t>Customer Churn </a:t>
            </a:r>
          </a:p>
          <a:p>
            <a:r>
              <a:rPr lang="en-US" sz="1000" dirty="0">
                <a:solidFill>
                  <a:srgbClr val="000000"/>
                </a:solidFill>
                <a:effectLst/>
                <a:latin typeface="Times New Roman" panose="02020603050405020304" pitchFamily="18" charset="0"/>
                <a:ea typeface="Times New Roman" panose="02020603050405020304" pitchFamily="18" charset="0"/>
              </a:rPr>
              <a:t>Prediction Model </a:t>
            </a:r>
            <a:endParaRPr lang="en-US" dirty="0"/>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2024</a:t>
            </a:r>
          </a:p>
        </p:txBody>
      </p:sp>
      <p:pic>
        <p:nvPicPr>
          <p:cNvPr id="11" name="Audio 10">
            <a:hlinkClick r:id="" action="ppaction://media"/>
            <a:extLst>
              <a:ext uri="{FF2B5EF4-FFF2-40B4-BE49-F238E27FC236}">
                <a16:creationId xmlns:a16="http://schemas.microsoft.com/office/drawing/2014/main" id="{B28BDFFA-8510-C7CE-6DB0-6E709F1F8CB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25556568"/>
      </p:ext>
    </p:extLst>
  </p:cSld>
  <p:clrMapOvr>
    <a:masterClrMapping/>
  </p:clrMapOvr>
  <mc:AlternateContent xmlns:mc="http://schemas.openxmlformats.org/markup-compatibility/2006">
    <mc:Choice xmlns:p14="http://schemas.microsoft.com/office/powerpoint/2010/main" Requires="p14">
      <p:transition spd="slow" p14:dur="2000" advTm="18792"/>
    </mc:Choice>
    <mc:Fallback>
      <p:transition spd="slow" advTm="18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148" x="11588750" y="3152775"/>
          <p14:tracePt t="154" x="11215688" y="3101975"/>
          <p14:tracePt t="162" x="10807700" y="3025775"/>
          <p14:tracePt t="181" x="9761538" y="2881313"/>
          <p14:tracePt t="197" x="9142413" y="2830513"/>
          <p14:tracePt t="201" x="8828088" y="2778125"/>
          <p14:tracePt t="212" x="8564563" y="2752725"/>
          <p14:tracePt t="214" x="8369300" y="2727325"/>
          <p14:tracePt t="228" x="8121650" y="2701925"/>
          <p14:tracePt t="245" x="7986713" y="2686050"/>
          <p14:tracePt t="248" x="7961313" y="2686050"/>
          <p14:tracePt t="261" x="7951788" y="2686050"/>
          <p14:tracePt t="493" x="7740650" y="2633663"/>
          <p14:tracePt t="498" x="7510463" y="2566988"/>
          <p14:tracePt t="511" x="6915150" y="2397125"/>
          <p14:tracePt t="528" x="5880100" y="2116138"/>
          <p14:tracePt t="544" x="5259388" y="1954213"/>
          <p14:tracePt t="563" x="4511675" y="1793875"/>
          <p14:tracePt t="566" x="4306888" y="1741488"/>
          <p14:tracePt t="579" x="3873500" y="1639888"/>
          <p14:tracePt t="596" x="3738563" y="1597025"/>
          <p14:tracePt t="599" x="3687763" y="1589088"/>
          <p14:tracePt t="612" x="3627438" y="1589088"/>
          <p14:tracePt t="918" x="3432175" y="1563688"/>
          <p14:tracePt t="927" x="3203575" y="1520825"/>
          <p14:tracePt t="933" x="3033713" y="1495425"/>
          <p14:tracePt t="946" x="2828925" y="1452563"/>
          <p14:tracePt t="963" x="2651125" y="1427163"/>
          <p14:tracePt t="965" x="2582863" y="1419225"/>
          <p14:tracePt t="979" x="2524125" y="1419225"/>
          <p14:tracePt t="982" x="2471738" y="1419225"/>
          <p14:tracePt t="996" x="2413000" y="1419225"/>
          <p14:tracePt t="999" x="2395538" y="1419225"/>
          <p14:tracePt t="1012" x="2387600" y="1419225"/>
          <p14:tracePt t="1014" x="2379663" y="1419225"/>
          <p14:tracePt t="1028" x="2362200" y="1419225"/>
          <p14:tracePt t="1045" x="2352675" y="1419225"/>
          <p14:tracePt t="1062" x="2344738" y="1427163"/>
          <p14:tracePt t="1090" x="2336800" y="1427163"/>
          <p14:tracePt t="1096" x="2336800" y="1436688"/>
          <p14:tracePt t="1111" x="2327275" y="1436688"/>
          <p14:tracePt t="1146" x="2327275" y="1444625"/>
          <p14:tracePt t="1299" x="2336800" y="1444625"/>
          <p14:tracePt t="1306" x="2344738" y="1444625"/>
          <p14:tracePt t="1312" x="2370138" y="1444625"/>
          <p14:tracePt t="1328" x="2506663" y="1444625"/>
          <p14:tracePt t="1331" x="2608263" y="1452563"/>
          <p14:tracePt t="1345" x="2914650" y="1504950"/>
          <p14:tracePt t="1361" x="3074988" y="1530350"/>
          <p14:tracePt t="1379" x="3219450" y="1563688"/>
          <p14:tracePt t="1396" x="3270250" y="1581150"/>
          <p14:tracePt t="1400" x="3279775" y="1589088"/>
          <p14:tracePt t="1413" x="3322638" y="1606550"/>
          <p14:tracePt t="1430" x="3373438" y="1631950"/>
          <p14:tracePt t="1444" x="3441700" y="1665288"/>
          <p14:tracePt t="1462" x="3576638" y="1708150"/>
          <p14:tracePt t="1478" x="3662363" y="1733550"/>
          <p14:tracePt t="1482" x="3678238" y="1751013"/>
          <p14:tracePt t="1495" x="3695700" y="1751013"/>
          <p14:tracePt t="1497" x="3703638" y="1758950"/>
          <p14:tracePt t="1514" x="3721100" y="1766888"/>
          <p14:tracePt t="1528" x="3729038" y="1776413"/>
          <p14:tracePt t="1531" x="3738563" y="1776413"/>
          <p14:tracePt t="1546" x="3738563" y="1784350"/>
          <p14:tracePt t="1562" x="3756025" y="1793875"/>
          <p14:tracePt t="1578" x="3763963" y="1801813"/>
          <p14:tracePt t="1580" x="3771900" y="1801813"/>
          <p14:tracePt t="1595" x="3781425" y="1809750"/>
          <p14:tracePt t="1611" x="3789363" y="1819275"/>
          <p14:tracePt t="1614" x="3797300" y="1827213"/>
          <p14:tracePt t="1631" x="3814763" y="1844675"/>
          <p14:tracePt t="1646" x="3832225" y="1885950"/>
          <p14:tracePt t="1649" x="3840163" y="1920875"/>
          <p14:tracePt t="1664" x="3865563" y="2039938"/>
          <p14:tracePt t="1679" x="3890963" y="2192338"/>
          <p14:tracePt t="1698" x="3873500" y="2447925"/>
          <p14:tracePt t="1712" x="3848100" y="2600325"/>
          <p14:tracePt t="1728" x="3806825" y="2719388"/>
          <p14:tracePt t="1731" x="3789363" y="2770188"/>
          <p14:tracePt t="1745" x="3771900" y="2820988"/>
          <p14:tracePt t="1763" x="3756025" y="2855913"/>
          <p14:tracePt t="1766" x="3746500" y="2871788"/>
          <p14:tracePt t="1778" x="3729038" y="2889250"/>
          <p14:tracePt t="1782" x="3721100" y="2906713"/>
          <p14:tracePt t="1795" x="3670300" y="2949575"/>
          <p14:tracePt t="1812" x="3619500" y="2982913"/>
          <p14:tracePt t="2007" x="3398838" y="3041650"/>
          <p14:tracePt t="2013" x="3287713" y="3067050"/>
          <p14:tracePt t="2028" x="3127375" y="3127375"/>
          <p14:tracePt t="2047" x="2982913" y="3170238"/>
          <p14:tracePt t="2062" x="2922588" y="3186113"/>
          <p14:tracePt t="2078" x="2879725" y="3203575"/>
          <p14:tracePt t="2081" x="2863850" y="3211513"/>
          <p14:tracePt t="2096" x="2846388" y="3221038"/>
          <p14:tracePt t="2111" x="2838450" y="3221038"/>
          <p14:tracePt t="2130" x="2828925" y="3221038"/>
          <p14:tracePt t="2147" x="2820988" y="3228975"/>
          <p14:tracePt t="2179" x="2811463" y="3228975"/>
          <p14:tracePt t="2261" x="2820988" y="3228975"/>
          <p14:tracePt t="2268" x="2871788" y="3203575"/>
          <p14:tracePt t="2278" x="2973388" y="3152775"/>
          <p14:tracePt t="2281" x="3254375" y="3025775"/>
          <p14:tracePt t="2295" x="3925888" y="2770188"/>
          <p14:tracePt t="2311" x="4298950" y="2660650"/>
          <p14:tracePt t="2330" x="4664075" y="2557463"/>
          <p14:tracePt t="2346" x="4833938" y="2524125"/>
          <p14:tracePt t="2350" x="4919663" y="2506663"/>
          <p14:tracePt t="2361" x="5021263" y="2481263"/>
          <p14:tracePt t="2364" x="5097463" y="2473325"/>
          <p14:tracePt t="2380" x="5191125" y="2463800"/>
          <p14:tracePt t="2399" x="5302250" y="2463800"/>
          <p14:tracePt t="2413" x="5343525" y="2473325"/>
          <p14:tracePt t="2429" x="5378450" y="2481263"/>
          <p14:tracePt t="2433" x="5386388" y="2481263"/>
          <p14:tracePt t="2445" x="5394325" y="2481263"/>
          <p14:tracePt t="2448" x="5411788" y="2481263"/>
          <p14:tracePt t="2463" x="5421313" y="2489200"/>
          <p14:tracePt t="2478" x="5437188" y="2498725"/>
          <p14:tracePt t="2495" x="5446713" y="2498725"/>
          <p14:tracePt t="2512" x="5454650" y="2506663"/>
          <p14:tracePt t="2529" x="5462588" y="2506663"/>
          <p14:tracePt t="2545" x="5472113" y="2506663"/>
          <p14:tracePt t="2561" x="5480050" y="2516188"/>
          <p14:tracePt t="2579" x="5497513" y="2524125"/>
          <p14:tracePt t="2595" x="5505450" y="2532063"/>
          <p14:tracePt t="2599" x="5513388" y="2532063"/>
          <p14:tracePt t="2611" x="5522913" y="2541588"/>
          <p14:tracePt t="2616" x="5530850" y="2549525"/>
          <p14:tracePt t="2628" x="5556250" y="2549525"/>
          <p14:tracePt t="2648" x="5581650" y="2566988"/>
          <p14:tracePt t="2662" x="5599113" y="2574925"/>
          <p14:tracePt t="2678" x="5607050" y="2582863"/>
          <p14:tracePt t="2680" x="5616575" y="2582863"/>
          <p14:tracePt t="2697" x="5624513" y="2582863"/>
          <p14:tracePt t="2711" x="5632450" y="2582863"/>
          <p14:tracePt t="2729" x="5641975" y="2592388"/>
          <p14:tracePt t="2747" x="5649913" y="2592388"/>
          <p14:tracePt t="2750" x="5649913" y="2600325"/>
          <p14:tracePt t="8883" x="5591175" y="2736850"/>
          <p14:tracePt t="8889" x="5497513" y="2914650"/>
          <p14:tracePt t="8896" x="5421313" y="3051175"/>
          <p14:tracePt t="8912" x="5292725" y="3238500"/>
          <p14:tracePt t="8915" x="5241925" y="3322638"/>
          <p14:tracePt t="8930" x="5089525" y="3484563"/>
          <p14:tracePt t="8945" x="4970463" y="3611563"/>
          <p14:tracePt t="8963" x="4843463" y="3722688"/>
          <p14:tracePt t="8966" x="4791075" y="3763963"/>
          <p14:tracePt t="8979" x="4706938" y="3832225"/>
          <p14:tracePt t="8995" x="4646613" y="3867150"/>
          <p14:tracePt t="8998" x="4646613" y="3875088"/>
          <p14:tracePt t="9012" x="4638675" y="3875088"/>
          <p14:tracePt t="9028" x="4630738" y="3883025"/>
          <p14:tracePt t="9045" x="4613275" y="3883025"/>
          <p14:tracePt t="9062" x="4605338" y="3883025"/>
          <p14:tracePt t="9088" x="4595813" y="3883025"/>
          <p14:tracePt t="9137" x="4605338" y="3892550"/>
          <p14:tracePt t="9144" x="4621213" y="3892550"/>
          <p14:tracePt t="9163" x="5097463" y="3968750"/>
          <p14:tracePt t="9179" x="5454650" y="4027488"/>
          <p14:tracePt t="9194" x="5565775" y="4062413"/>
          <p14:tracePt t="9198" x="5591175" y="4070350"/>
          <p14:tracePt t="9212" x="5607050" y="4070350"/>
          <p14:tracePt t="9228" x="5607050" y="4079875"/>
          <p14:tracePt t="9246" x="5607050" y="4087813"/>
          <p14:tracePt t="9318" x="5599113" y="4087813"/>
          <p14:tracePt t="9323" x="5591175" y="4087813"/>
          <p14:tracePt t="9329" x="5573713" y="4087813"/>
          <p14:tracePt t="9345" x="5487988" y="4079875"/>
          <p14:tracePt t="9363" x="5267325" y="4027488"/>
          <p14:tracePt t="9380" x="5224463" y="4011613"/>
          <p14:tracePt t="9397" x="5208588" y="4002088"/>
          <p14:tracePt t="9412" x="5199063" y="4002088"/>
          <p14:tracePt t="9428" x="5199063" y="3994150"/>
          <p14:tracePt t="9461" x="5199063" y="3986213"/>
          <p14:tracePt t="9490" x="5216525" y="3976688"/>
          <p14:tracePt t="9496" x="5241925" y="3968750"/>
          <p14:tracePt t="9511" x="5327650" y="3960813"/>
          <p14:tracePt t="9529" x="5437188" y="3943350"/>
          <p14:tracePt t="9546" x="5480050" y="3943350"/>
          <p14:tracePt t="9549" x="5497513" y="3943350"/>
          <p14:tracePt t="9564" x="5513388" y="3943350"/>
          <p14:tracePt t="9579" x="5522913" y="3943350"/>
          <p14:tracePt t="9596" x="5530850" y="3943350"/>
          <p14:tracePt t="9613" x="5538788" y="3943350"/>
          <p14:tracePt t="9682" x="5538788" y="3951288"/>
          <p14:tracePt t="12859" x="5437188" y="4037013"/>
          <p14:tracePt t="12866" x="5249863" y="4164013"/>
          <p14:tracePt t="12881" x="5038725" y="4308475"/>
          <p14:tracePt t="12895" x="4902200" y="4402138"/>
          <p14:tracePt t="12913" x="4689475" y="4521200"/>
          <p14:tracePt t="12929" x="4570413" y="4579938"/>
          <p14:tracePt t="12933" x="4511675" y="4614863"/>
          <p14:tracePt t="12945" x="4460875" y="4630738"/>
          <p14:tracePt t="12947" x="4400550" y="4657725"/>
          <p14:tracePt t="12963" x="4341813" y="4683125"/>
          <p14:tracePt t="12979" x="4316413" y="4699000"/>
          <p14:tracePt t="12982" x="4298950" y="4699000"/>
          <p14:tracePt t="12996" x="4273550" y="4708525"/>
          <p14:tracePt t="13013" x="4265613" y="4716463"/>
          <p14:tracePt t="13016" x="4256088" y="4716463"/>
          <p14:tracePt t="13031" x="4256088" y="4724400"/>
          <p14:tracePt t="13047" x="4240213" y="4724400"/>
          <p14:tracePt t="13064" x="4230688" y="4733925"/>
          <p14:tracePt t="13080" x="4230688" y="4741863"/>
          <p14:tracePt t="13095" x="4205288" y="4749800"/>
          <p14:tracePt t="13113" x="4146550" y="4784725"/>
          <p14:tracePt t="13128" x="4070350" y="4827588"/>
          <p14:tracePt t="13148" x="3941763" y="4894263"/>
          <p14:tracePt t="13163" x="3865563" y="4929188"/>
          <p14:tracePt t="13181" x="3806825" y="4962525"/>
          <p14:tracePt t="13183" x="3789363" y="4972050"/>
          <p14:tracePt t="13196" x="3763963" y="4979988"/>
          <p14:tracePt t="13213" x="3746500" y="4987925"/>
          <p14:tracePt t="13216" x="3746500" y="4997450"/>
          <p14:tracePt t="13230" x="3729038" y="4997450"/>
          <p14:tracePt t="13247" x="3721100" y="5005388"/>
          <p14:tracePt t="13250" x="3713163" y="5005388"/>
          <p14:tracePt t="13265" x="3695700" y="5013325"/>
          <p14:tracePt t="13287" x="3687763" y="5013325"/>
          <p14:tracePt t="13307" x="3678238" y="5013325"/>
          <p14:tracePt t="13315" x="3670300" y="5013325"/>
          <p14:tracePt t="13334" x="3662363" y="5013325"/>
          <p14:tracePt t="13369" x="3652838" y="5013325"/>
          <p14:tracePt t="13569" x="3662363" y="5013325"/>
          <p14:tracePt t="13610" x="3670300" y="5013325"/>
          <p14:tracePt t="13625" x="3678238" y="5013325"/>
          <p14:tracePt t="13679" x="3687763" y="5013325"/>
          <p14:tracePt t="13783" x="3695700" y="5013325"/>
          <p14:tracePt t="17122" x="3713163" y="5005388"/>
          <p14:tracePt t="17129" x="3729038" y="4987925"/>
          <p14:tracePt t="17146" x="3933825" y="4792663"/>
          <p14:tracePt t="17150" x="4035425" y="4691063"/>
          <p14:tracePt t="17155" x="4205288" y="4546600"/>
          <p14:tracePt t="17164" x="4410075" y="4410075"/>
          <p14:tracePt t="17179" x="4706938" y="4232275"/>
          <p14:tracePt t="17197" x="5148263" y="4037013"/>
          <p14:tracePt t="17213" x="5403850" y="3968750"/>
          <p14:tracePt t="17217" x="5522913" y="3943350"/>
          <p14:tracePt t="17229" x="5632450" y="3908425"/>
          <p14:tracePt t="17233" x="5751513" y="3883025"/>
          <p14:tracePt t="17247" x="6091238" y="3816350"/>
          <p14:tracePt t="17264" x="6354763" y="3790950"/>
          <p14:tracePt t="17267" x="6456363" y="3781425"/>
          <p14:tracePt t="17281" x="6704013" y="3756025"/>
          <p14:tracePt t="17298" x="6831013" y="3738563"/>
          <p14:tracePt t="17301" x="6873875" y="3730625"/>
          <p14:tracePt t="17312" x="6924675" y="3730625"/>
          <p14:tracePt t="17314" x="6958013" y="3730625"/>
          <p14:tracePt t="17329" x="6975475" y="3730625"/>
          <p14:tracePt t="17554" x="7348538" y="3713163"/>
          <p14:tracePt t="17560" x="7791450" y="3697288"/>
          <p14:tracePt t="17580" x="8929688" y="3671888"/>
          <p14:tracePt t="17597" x="9626600" y="3636963"/>
          <p14:tracePt t="17615" x="10237788" y="3629025"/>
          <p14:tracePt t="17630" x="10425113" y="3629025"/>
          <p14:tracePt t="17645" x="10493375" y="3629025"/>
          <p14:tracePt t="17663" x="10501313" y="3629025"/>
          <p14:tracePt t="17851" x="10772775" y="3629025"/>
          <p14:tracePt t="17855" x="11137900" y="3629025"/>
          <p14:tracePt t="17862" x="11461750" y="3629025"/>
          <p14:tracePt t="17879" x="11869738" y="3646488"/>
          <p14:tracePt t="17883" x="12030075" y="3646488"/>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1021080" y="971750"/>
            <a:ext cx="9608065" cy="4465320"/>
          </a:xfrm>
        </p:spPr>
        <p:txBody>
          <a:bodyPr/>
          <a:lstStyle/>
          <a:p>
            <a:pPr marL="567690" marR="0" indent="-6350">
              <a:lnSpc>
                <a:spcPct val="107000"/>
              </a:lnSpc>
              <a:spcBef>
                <a:spcPts val="0"/>
              </a:spcBef>
              <a:spcAft>
                <a:spcPts val="490"/>
              </a:spcAft>
            </a:pPr>
            <a:r>
              <a:rPr lang="en-US" b="1" dirty="0">
                <a:latin typeface="Times New Roman" panose="02020603050405020304" pitchFamily="18" charset="0"/>
                <a:cs typeface="Times New Roman" panose="02020603050405020304" pitchFamily="18" charset="0"/>
              </a:rPr>
              <a:t>Model Development</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Tested Models</a:t>
            </a:r>
            <a:br>
              <a:rPr lang="en-US" sz="2800" b="1" kern="100" dirty="0">
                <a:solidFill>
                  <a:srgbClr val="000000"/>
                </a:solidFill>
                <a:effectLst/>
                <a:latin typeface="Times New Roman" panose="02020603050405020304" pitchFamily="18" charset="0"/>
                <a:ea typeface="Times New Roman" panose="02020603050405020304" pitchFamily="18" charset="0"/>
              </a:rPr>
            </a:br>
            <a:r>
              <a:rPr lang="en-US" sz="2800" b="1" kern="100" dirty="0">
                <a:solidFill>
                  <a:srgbClr val="000000"/>
                </a:solidFill>
                <a:effectLst/>
                <a:latin typeface="Times New Roman" panose="02020603050405020304" pitchFamily="18" charset="0"/>
                <a:ea typeface="Times New Roman" panose="02020603050405020304" pitchFamily="18" charset="0"/>
              </a:rPr>
              <a:t>.</a:t>
            </a:r>
            <a:r>
              <a:rPr lang="en-US" sz="1800" kern="100" dirty="0">
                <a:solidFill>
                  <a:srgbClr val="000000"/>
                </a:solidFill>
                <a:effectLst/>
                <a:latin typeface="Times New Roman" panose="02020603050405020304" pitchFamily="18" charset="0"/>
                <a:ea typeface="Times New Roman" panose="02020603050405020304" pitchFamily="18" charset="0"/>
              </a:rPr>
              <a:t> Logistic Regression</a:t>
            </a:r>
            <a:r>
              <a:rPr lang="en-US" sz="1800" kern="100" dirty="0">
                <a:solidFill>
                  <a:srgbClr val="000000"/>
                </a:solidFill>
                <a:latin typeface="Times New Roman" panose="02020603050405020304" pitchFamily="18" charset="0"/>
                <a:ea typeface="Times New Roman" panose="02020603050405020304" pitchFamily="18" charset="0"/>
              </a:rPr>
              <a:t> </a:t>
            </a:r>
            <a:br>
              <a:rPr lang="en-US" sz="1800" kern="100" dirty="0">
                <a:solidFill>
                  <a:srgbClr val="000000"/>
                </a:solidFill>
                <a:latin typeface="Times New Roman" panose="02020603050405020304" pitchFamily="18" charset="0"/>
                <a:ea typeface="Times New Roman" panose="02020603050405020304" pitchFamily="18" charset="0"/>
              </a:rPr>
            </a:br>
            <a:r>
              <a:rPr lang="en-US" sz="2800" b="1" kern="100" dirty="0">
                <a:solidFill>
                  <a:srgbClr val="000000"/>
                </a:solidFill>
                <a:latin typeface="Times New Roman" panose="02020603050405020304" pitchFamily="18" charset="0"/>
              </a:rPr>
              <a:t>.</a:t>
            </a:r>
            <a:r>
              <a:rPr lang="en-US" sz="1800" kern="100" dirty="0">
                <a:solidFill>
                  <a:srgbClr val="000000"/>
                </a:solidFill>
                <a:latin typeface="Times New Roman" panose="02020603050405020304" pitchFamily="18" charset="0"/>
                <a:ea typeface="Times New Roman" panose="02020603050405020304" pitchFamily="18" charset="0"/>
              </a:rPr>
              <a:t> </a:t>
            </a: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Decision Trees</a:t>
            </a:r>
            <a:r>
              <a:rPr lang="en-US" sz="18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br>
              <a:rPr lang="en-US" sz="18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r>
              <a:rPr lang="en-US" sz="2800" b="1" kern="100" dirty="0">
                <a:solidFill>
                  <a:srgbClr val="000000"/>
                </a:solidFill>
                <a:latin typeface="Times New Roman" panose="02020603050405020304" pitchFamily="18" charset="0"/>
              </a:rPr>
              <a:t>.</a:t>
            </a:r>
            <a:r>
              <a:rPr lang="en-US" sz="18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Random Forests</a:t>
            </a:r>
            <a:b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r>
              <a:rPr lang="en-US" sz="2800" b="1" kern="100" dirty="0">
                <a:solidFill>
                  <a:srgbClr val="000000"/>
                </a:solidFill>
                <a:latin typeface="Times New Roman" panose="02020603050405020304" pitchFamily="18" charset="0"/>
              </a:rPr>
              <a:t>. </a:t>
            </a: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Boosting</a:t>
            </a:r>
            <a:r>
              <a:rPr lang="en-US" sz="18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Algorithms</a:t>
            </a:r>
            <a:b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b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r>
              <a:rPr lang="en-US" sz="1800" b="1" kern="100" dirty="0">
                <a:solidFill>
                  <a:srgbClr val="000000"/>
                </a:solidFill>
                <a:effectLst/>
                <a:latin typeface="Times New Roman" panose="02020603050405020304" pitchFamily="18" charset="0"/>
                <a:ea typeface="Times New Roman" panose="02020603050405020304" pitchFamily="18" charset="0"/>
              </a:rPr>
              <a:t>Model Selection Process</a:t>
            </a:r>
            <a:br>
              <a:rPr lang="en-US" sz="1800" b="1" kern="100" dirty="0">
                <a:solidFill>
                  <a:srgbClr val="000000"/>
                </a:solidFill>
                <a:effectLst/>
                <a:latin typeface="Times New Roman" panose="02020603050405020304" pitchFamily="18" charset="0"/>
                <a:ea typeface="Times New Roman" panose="02020603050405020304" pitchFamily="18" charset="0"/>
              </a:rPr>
            </a:br>
            <a:r>
              <a:rPr lang="en-US" sz="1800" dirty="0">
                <a:solidFill>
                  <a:srgbClr val="000000"/>
                </a:solidFill>
                <a:effectLst/>
                <a:latin typeface="Times New Roman" panose="02020603050405020304" pitchFamily="18" charset="0"/>
                <a:ea typeface="Times New Roman" panose="02020603050405020304" pitchFamily="18" charset="0"/>
              </a:rPr>
              <a:t>The model selection process involved evaluating the performance of each tested model based on various metrics such as accuracy, precision, recall, and Fl score. The rationale for choosing the best-performing model was based on its ability to accurately predict customer churn and provide insights for retention strategies.</a:t>
            </a:r>
            <a:endParaRPr lang="en-US" dirty="0"/>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8</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sz="1000" dirty="0">
                <a:solidFill>
                  <a:srgbClr val="000000"/>
                </a:solidFill>
                <a:effectLst/>
                <a:latin typeface="Times New Roman" panose="02020603050405020304" pitchFamily="18" charset="0"/>
                <a:ea typeface="Times New Roman" panose="02020603050405020304" pitchFamily="18" charset="0"/>
              </a:rPr>
              <a:t>Customer Churn </a:t>
            </a:r>
          </a:p>
          <a:p>
            <a:r>
              <a:rPr lang="en-US" sz="1000" dirty="0">
                <a:solidFill>
                  <a:srgbClr val="000000"/>
                </a:solidFill>
                <a:effectLst/>
                <a:latin typeface="Times New Roman" panose="02020603050405020304" pitchFamily="18" charset="0"/>
                <a:ea typeface="Times New Roman" panose="02020603050405020304" pitchFamily="18" charset="0"/>
              </a:rPr>
              <a:t>Prediction Model </a:t>
            </a:r>
            <a:endParaRPr lang="en-US" dirty="0"/>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2024</a:t>
            </a:r>
          </a:p>
        </p:txBody>
      </p:sp>
      <p:pic>
        <p:nvPicPr>
          <p:cNvPr id="9" name="Audio 8">
            <a:hlinkClick r:id="" action="ppaction://media"/>
            <a:extLst>
              <a:ext uri="{FF2B5EF4-FFF2-40B4-BE49-F238E27FC236}">
                <a16:creationId xmlns:a16="http://schemas.microsoft.com/office/drawing/2014/main" id="{D630E789-C80F-7D3A-120F-0763B69B88B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4114989"/>
      </p:ext>
    </p:extLst>
  </p:cSld>
  <p:clrMapOvr>
    <a:masterClrMapping/>
  </p:clrMapOvr>
  <mc:AlternateContent xmlns:mc="http://schemas.openxmlformats.org/markup-compatibility/2006">
    <mc:Choice xmlns:p14="http://schemas.microsoft.com/office/powerpoint/2010/main" Requires="p14">
      <p:transition spd="slow" p14:dur="2000" advTm="12885"/>
    </mc:Choice>
    <mc:Fallback>
      <p:transition spd="slow" advTm="12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64" x="11707813" y="3568700"/>
          <p14:tracePt t="269" x="11376025" y="3535363"/>
          <p14:tracePt t="278" x="11002963" y="3502025"/>
          <p14:tracePt t="294" x="10339388" y="3424238"/>
          <p14:tracePt t="311" x="9447213" y="3373438"/>
          <p14:tracePt t="327" x="8988425" y="3330575"/>
          <p14:tracePt t="331" x="8869363" y="3322638"/>
          <p14:tracePt t="343" x="8750300" y="3322638"/>
          <p14:tracePt t="346" x="8632825" y="3322638"/>
          <p14:tracePt t="361" x="8513763" y="3330575"/>
          <p14:tracePt t="377" x="8470900" y="3330575"/>
          <p14:tracePt t="643" x="8164513" y="3221038"/>
          <p14:tracePt t="650" x="7740650" y="3051175"/>
          <p14:tracePt t="664" x="7077075" y="2778125"/>
          <p14:tracePt t="677" x="6516688" y="2557463"/>
          <p14:tracePt t="694" x="6040438" y="2379663"/>
          <p14:tracePt t="698" x="5862638" y="2286000"/>
          <p14:tracePt t="710" x="5786438" y="2243138"/>
          <p14:tracePt t="713" x="5718175" y="2217738"/>
          <p14:tracePt t="728" x="5616575" y="2166938"/>
          <p14:tracePt t="731" x="5573713" y="2141538"/>
          <p14:tracePt t="743" x="5556250" y="2133600"/>
          <p14:tracePt t="746" x="5530850" y="2124075"/>
          <p14:tracePt t="761" x="5513388" y="2124075"/>
          <p14:tracePt t="1025" x="5199063" y="2217738"/>
          <p14:tracePt t="1041" x="4902200" y="2278063"/>
          <p14:tracePt t="1046" x="4638675" y="2303463"/>
          <p14:tracePt t="1060" x="4332288" y="2328863"/>
          <p14:tracePt t="1077" x="4162425" y="2328863"/>
          <p14:tracePt t="1080" x="4095750" y="2328863"/>
          <p14:tracePt t="1095" x="4027488" y="2328863"/>
          <p14:tracePt t="1110" x="3992563" y="2328863"/>
          <p14:tracePt t="1128" x="3976688" y="2328863"/>
          <p14:tracePt t="1144" x="3967163" y="2328863"/>
          <p14:tracePt t="1160" x="3959225" y="2328863"/>
          <p14:tracePt t="1177" x="3951288" y="2311400"/>
          <p14:tracePt t="1195" x="3941763" y="2311400"/>
          <p14:tracePt t="1197" x="3941763" y="2303463"/>
          <p14:tracePt t="1211" x="3941763" y="2293938"/>
          <p14:tracePt t="1226" x="3941763" y="2286000"/>
          <p14:tracePt t="1243" x="3941763" y="2260600"/>
          <p14:tracePt t="1261" x="4027488" y="2184400"/>
          <p14:tracePt t="1265" x="4137025" y="2116138"/>
          <p14:tracePt t="1277" x="4384675" y="2005013"/>
          <p14:tracePt t="1279" x="4927600" y="1860550"/>
          <p14:tracePt t="1294" x="5241925" y="1835150"/>
          <p14:tracePt t="1311" x="5802313" y="1844675"/>
          <p14:tracePt t="1315" x="5981700" y="1870075"/>
          <p14:tracePt t="1328" x="6296025" y="1938338"/>
          <p14:tracePt t="1344" x="6550025" y="2014538"/>
          <p14:tracePt t="1348" x="6653213" y="2047875"/>
          <p14:tracePt t="1362" x="6745288" y="2116138"/>
          <p14:tracePt t="1380" x="6762750" y="2159000"/>
          <p14:tracePt t="1396" x="6762750" y="2192338"/>
          <p14:tracePt t="1399" x="6762750" y="2209800"/>
          <p14:tracePt t="1403" x="6754813" y="2209800"/>
          <p14:tracePt t="1411" x="6754813" y="2227263"/>
          <p14:tracePt t="1426" x="6737350" y="2252663"/>
          <p14:tracePt t="1443" x="6669088" y="2319338"/>
          <p14:tracePt t="1446" x="6618288" y="2371725"/>
          <p14:tracePt t="1460" x="6448425" y="2481263"/>
          <p14:tracePt t="1477" x="6176963" y="2506663"/>
          <p14:tracePt t="1480" x="6083300" y="2506663"/>
          <p14:tracePt t="1494" x="5972175" y="2489200"/>
          <p14:tracePt t="1510" x="5938838" y="2489200"/>
          <p14:tracePt t="1527" x="5913438" y="2473325"/>
          <p14:tracePt t="1546" x="5905500" y="2463800"/>
          <p14:tracePt t="1551" x="5895975" y="2463800"/>
          <p14:tracePt t="1555" x="5895975" y="2455863"/>
          <p14:tracePt t="1562" x="5895975" y="2447925"/>
          <p14:tracePt t="1577" x="5888038" y="2422525"/>
          <p14:tracePt t="1594" x="5880100" y="2397125"/>
          <p14:tracePt t="1597" x="5880100" y="2387600"/>
          <p14:tracePt t="1612" x="5880100" y="2371725"/>
          <p14:tracePt t="1627" x="5880100" y="2362200"/>
          <p14:tracePt t="1644" x="5880100" y="2344738"/>
          <p14:tracePt t="11167" x="6202363" y="2473325"/>
          <p14:tracePt t="11174" x="6643688" y="2643188"/>
          <p14:tracePt t="11189" x="7034213" y="2778125"/>
          <p14:tracePt t="11195" x="7383463" y="2889250"/>
          <p14:tracePt t="11210" x="7859713" y="3051175"/>
          <p14:tracePt t="11227" x="8147050" y="3178175"/>
          <p14:tracePt t="11230" x="8250238" y="3221038"/>
          <p14:tracePt t="11244" x="8420100" y="3314700"/>
          <p14:tracePt t="11260" x="8555038" y="3398838"/>
          <p14:tracePt t="11263" x="8597900" y="3449638"/>
          <p14:tracePt t="11278" x="8632825" y="3509963"/>
          <p14:tracePt t="11294" x="8648700" y="3560763"/>
          <p14:tracePt t="11297" x="8648700" y="3619500"/>
          <p14:tracePt t="11497" x="8921750" y="3611563"/>
          <p14:tracePt t="11505" x="9201150" y="3603625"/>
          <p14:tracePt t="11511" x="9456738" y="3603625"/>
          <p14:tracePt t="11527" x="9829800" y="3603625"/>
          <p14:tracePt t="11545" x="10323513" y="3611563"/>
          <p14:tracePt t="11562" x="10560050" y="3646488"/>
          <p14:tracePt t="11566" x="10679113" y="3654425"/>
          <p14:tracePt t="11579" x="10756900" y="3662363"/>
          <p14:tracePt t="11581" x="10841038" y="3671888"/>
          <p14:tracePt t="11596" x="10977563" y="3679825"/>
          <p14:tracePt t="11873" x="11215688" y="3679825"/>
          <p14:tracePt t="11881" x="11477625" y="3662363"/>
          <p14:tracePt t="11896" x="11791950" y="3636963"/>
          <p14:tracePt t="11912" x="12047538" y="3619500"/>
          <p14:tracePt t="11914" x="12133263" y="361950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961888" y="1201699"/>
            <a:ext cx="4959821" cy="1162762"/>
          </a:xfrm>
        </p:spPr>
        <p:txBody>
          <a:bodyPr/>
          <a:lstStyle/>
          <a:p>
            <a:r>
              <a:rPr lang="en-US" altLang="zh-CN" dirty="0"/>
              <a:t>Summary</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4"/>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5961888" y="2123829"/>
            <a:ext cx="4818888" cy="3532471"/>
          </a:xfrm>
        </p:spPr>
        <p:txBody>
          <a:bodyPr/>
          <a:lstStyle/>
          <a:p>
            <a:pPr marL="342900" marR="0" lvl="0" indent="-342900" algn="just" fontAlgn="base">
              <a:lnSpc>
                <a:spcPct val="102000"/>
              </a:lnSpc>
              <a:spcBef>
                <a:spcPts val="0"/>
              </a:spcBef>
              <a:spcAft>
                <a:spcPts val="575"/>
              </a:spcAft>
              <a:buClr>
                <a:srgbClr val="000000"/>
              </a:buClr>
              <a:buSzPts val="1600"/>
              <a:buFont typeface="Arial" panose="020B0604020202020204" pitchFamily="34" charset="0"/>
              <a:buChar char="•"/>
            </a:pP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customer churn prediction model has been successfully developed and implemented.</a:t>
            </a:r>
          </a:p>
          <a:p>
            <a:pPr marL="342900" marR="0" lvl="0" indent="-342900" algn="just" fontAlgn="base">
              <a:lnSpc>
                <a:spcPct val="102000"/>
              </a:lnSpc>
              <a:spcBef>
                <a:spcPts val="0"/>
              </a:spcBef>
              <a:spcAft>
                <a:spcPts val="575"/>
              </a:spcAft>
              <a:buClr>
                <a:srgbClr val="000000"/>
              </a:buClr>
              <a:buSzPts val="1600"/>
              <a:buFont typeface="Arial" panose="020B0604020202020204" pitchFamily="34" charset="0"/>
              <a:buChar char="•"/>
            </a:pP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model has shown promising results in identifying customers at risk of churn.</a:t>
            </a:r>
          </a:p>
          <a:p>
            <a:pPr marL="342900" marR="0" lvl="0" indent="-342900" algn="just" fontAlgn="base">
              <a:lnSpc>
                <a:spcPct val="102000"/>
              </a:lnSpc>
              <a:spcBef>
                <a:spcPts val="0"/>
              </a:spcBef>
              <a:spcAft>
                <a:spcPts val="725"/>
              </a:spcAft>
              <a:buClr>
                <a:srgbClr val="000000"/>
              </a:buClr>
              <a:buSzPts val="1600"/>
              <a:buFont typeface="Arial" panose="020B0604020202020204" pitchFamily="34" charset="0"/>
              <a:buChar char="•"/>
            </a:pP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model has provided valuable insights into the factors contributing to churn and has helped in the development of effective retention strategies.</a:t>
            </a:r>
          </a:p>
          <a:p>
            <a:pPr marL="342900" marR="0" lvl="0" indent="-342900" algn="just" fontAlgn="base">
              <a:lnSpc>
                <a:spcPct val="98000"/>
              </a:lnSpc>
              <a:spcBef>
                <a:spcPts val="0"/>
              </a:spcBef>
              <a:spcAft>
                <a:spcPts val="485"/>
              </a:spcAft>
              <a:buClr>
                <a:srgbClr val="000000"/>
              </a:buClr>
              <a:buSzPts val="1600"/>
              <a:buFont typeface="Arial" panose="020B0604020202020204" pitchFamily="34" charset="0"/>
              <a:buChar char="•"/>
            </a:pPr>
            <a:r>
              <a:rPr lang="en-US" sz="1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implementation of the model has resulted in a reduction in customer churn and an increase in customer retention rates.</a:t>
            </a:r>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9</a:t>
            </a:fld>
            <a:endParaRPr lang="en-US" dirty="0"/>
          </a:p>
        </p:txBody>
      </p:sp>
      <p:pic>
        <p:nvPicPr>
          <p:cNvPr id="5" name="Audio 4">
            <a:hlinkClick r:id="" action="ppaction://media"/>
            <a:extLst>
              <a:ext uri="{FF2B5EF4-FFF2-40B4-BE49-F238E27FC236}">
                <a16:creationId xmlns:a16="http://schemas.microsoft.com/office/drawing/2014/main" id="{70D50EC4-0C4C-64A1-E084-0D9637AC1FD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91722392"/>
      </p:ext>
    </p:extLst>
  </p:cSld>
  <p:clrMapOvr>
    <a:masterClrMapping/>
  </p:clrMapOvr>
  <mc:AlternateContent xmlns:mc="http://schemas.openxmlformats.org/markup-compatibility/2006">
    <mc:Choice xmlns:p14="http://schemas.microsoft.com/office/powerpoint/2010/main" Requires="p14">
      <p:transition spd="slow" p14:dur="2000" advTm="23833"/>
    </mc:Choice>
    <mc:Fallback>
      <p:transition spd="slow" advTm="23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30" x="11928475" y="3322638"/>
          <p14:tracePt t="245" x="11614150" y="3314700"/>
          <p14:tracePt t="249" x="11495088" y="3314700"/>
          <p14:tracePt t="263" x="11231563" y="3314700"/>
          <p14:tracePt t="280" x="11036300" y="3314700"/>
          <p14:tracePt t="283" x="10968038" y="3322638"/>
          <p14:tracePt t="297" x="10858500" y="3322638"/>
          <p14:tracePt t="312" x="10815638" y="3322638"/>
          <p14:tracePt t="316" x="10807700" y="3322638"/>
          <p14:tracePt t="328" x="10798175" y="3322638"/>
          <p14:tracePt t="346" x="10772775" y="3330575"/>
          <p14:tracePt t="582" x="10415588" y="3254375"/>
          <p14:tracePt t="596" x="10067925" y="3127375"/>
          <p14:tracePt t="602" x="9745663" y="3016250"/>
          <p14:tracePt t="615" x="9175750" y="2813050"/>
          <p14:tracePt t="629" x="8750300" y="2651125"/>
          <p14:tracePt t="645" x="8478838" y="2557463"/>
          <p14:tracePt t="662" x="8266113" y="2481263"/>
          <p14:tracePt t="666" x="8174038" y="2455863"/>
          <p14:tracePt t="678" x="8029575" y="2387600"/>
          <p14:tracePt t="696" x="7893050" y="2336800"/>
          <p14:tracePt t="699" x="7850188" y="2319338"/>
          <p14:tracePt t="712" x="7731125" y="2293938"/>
          <p14:tracePt t="729" x="7637463" y="2252663"/>
          <p14:tracePt t="747" x="7477125" y="2200275"/>
          <p14:tracePt t="762" x="7391400" y="2184400"/>
          <p14:tracePt t="779" x="7281863" y="2149475"/>
          <p14:tracePt t="781" x="7256463" y="2149475"/>
          <p14:tracePt t="796" x="7213600" y="2133600"/>
          <p14:tracePt t="812" x="7170738" y="2116138"/>
          <p14:tracePt t="816" x="7153275" y="2108200"/>
          <p14:tracePt t="830" x="7127875" y="2098675"/>
          <p14:tracePt t="835" x="7112000" y="2090738"/>
          <p14:tracePt t="846" x="7094538" y="2082800"/>
          <p14:tracePt t="863" x="7043738" y="2047875"/>
          <p14:tracePt t="878" x="7018338" y="2039938"/>
          <p14:tracePt t="894" x="7008813" y="2022475"/>
          <p14:tracePt t="900" x="6992938" y="2014538"/>
          <p14:tracePt t="913" x="6975475" y="1997075"/>
          <p14:tracePt t="928" x="6967538" y="1989138"/>
          <p14:tracePt t="946" x="6958013" y="1979613"/>
          <p14:tracePt t="963" x="6950075" y="1971675"/>
          <p14:tracePt t="982" x="6950075" y="1963738"/>
          <p14:tracePt t="996" x="6958013" y="1938338"/>
          <p14:tracePt t="1012" x="7153275" y="1870075"/>
          <p14:tracePt t="1015" x="7493000" y="1809750"/>
          <p14:tracePt t="1030" x="8139113" y="1793875"/>
          <p14:tracePt t="1045" x="8572500" y="1835150"/>
          <p14:tracePt t="1050" x="8818563" y="1870075"/>
          <p14:tracePt t="1061" x="8921750" y="1895475"/>
          <p14:tracePt t="1064" x="9013825" y="1920875"/>
          <p14:tracePt t="1079" x="9167813" y="1963738"/>
          <p14:tracePt t="1096" x="9244013" y="1997075"/>
          <p14:tracePt t="1099" x="9261475" y="2014538"/>
          <p14:tracePt t="1116" x="9302750" y="2030413"/>
          <p14:tracePt t="1128" x="9312275" y="2030413"/>
          <p14:tracePt t="1146" x="9320213" y="2039938"/>
          <p14:tracePt t="1162" x="9320213" y="2047875"/>
          <p14:tracePt t="1188" x="9320213" y="2055813"/>
          <p14:tracePt t="1217" x="9312275" y="2055813"/>
          <p14:tracePt t="1223" x="9269413" y="2055813"/>
          <p14:tracePt t="1229" x="9150350" y="2055813"/>
          <p14:tracePt t="1246" x="8547100" y="2055813"/>
          <p14:tracePt t="1263" x="8147050" y="2055813"/>
          <p14:tracePt t="1266" x="8020050" y="2055813"/>
          <p14:tracePt t="1280" x="7672388" y="2082800"/>
          <p14:tracePt t="1284" x="7578725" y="2090738"/>
          <p14:tracePt t="1296" x="7502525" y="2098675"/>
          <p14:tracePt t="1298" x="7416800" y="2108200"/>
          <p14:tracePt t="1314" x="7315200" y="2141538"/>
          <p14:tracePt t="1318" x="7264400" y="2149475"/>
          <p14:tracePt t="1328" x="7229475" y="2159000"/>
          <p14:tracePt t="1348" x="7196138" y="2166938"/>
          <p14:tracePt t="1363" x="7188200" y="2166938"/>
          <p14:tracePt t="1378" x="7178675" y="2166938"/>
          <p14:tracePt t="1672" x="7077075" y="2200275"/>
          <p14:tracePt t="1680" x="6848475" y="2268538"/>
          <p14:tracePt t="1695" x="6653213" y="2319338"/>
          <p14:tracePt t="1698" x="6559550" y="2354263"/>
          <p14:tracePt t="1713" x="6483350" y="2362200"/>
          <p14:tracePt t="1719" x="6465888" y="2371725"/>
          <p14:tracePt t="1729" x="6448425" y="2371725"/>
          <p14:tracePt t="1732" x="6440488" y="2371725"/>
          <p14:tracePt t="1746" x="6440488" y="2379663"/>
          <p14:tracePt t="1764" x="6430963" y="2379663"/>
          <p14:tracePt t="1779" x="6430963" y="2387600"/>
          <p14:tracePt t="1810" x="6430963" y="2397125"/>
          <p14:tracePt t="1844" x="6430963" y="2405063"/>
          <p14:tracePt t="1873" x="6430963" y="2413000"/>
          <p14:tracePt t="1886" x="6430963" y="2422525"/>
          <p14:tracePt t="1900" x="6430963" y="2430463"/>
          <p14:tracePt t="1913" x="6430963" y="2447925"/>
          <p14:tracePt t="1931" x="6430963" y="2463800"/>
          <p14:tracePt t="1946" x="6430963" y="2481263"/>
          <p14:tracePt t="1964" x="6430963" y="2498725"/>
          <p14:tracePt t="1981" x="6430963" y="2516188"/>
          <p14:tracePt t="1997" x="6430963" y="2524125"/>
          <p14:tracePt t="2013" x="6430963" y="2532063"/>
          <p14:tracePt t="2029" x="6430963" y="2541588"/>
          <p14:tracePt t="2045" x="6456363" y="2549525"/>
          <p14:tracePt t="2062" x="6524625" y="2557463"/>
          <p14:tracePt t="2065" x="6584950" y="2557463"/>
          <p14:tracePt t="2079" x="6873875" y="2557463"/>
          <p14:tracePt t="2095" x="7085013" y="2557463"/>
          <p14:tracePt t="2098" x="7127875" y="2557463"/>
          <p14:tracePt t="2112" x="7196138" y="2557463"/>
          <p14:tracePt t="2128" x="7229475" y="2557463"/>
          <p14:tracePt t="2146" x="7256463" y="2557463"/>
          <p14:tracePt t="2163" x="7264400" y="2557463"/>
          <p14:tracePt t="2179" x="7281863" y="2566988"/>
          <p14:tracePt t="2197" x="7297738" y="2566988"/>
          <p14:tracePt t="2201" x="7297738" y="2574925"/>
          <p14:tracePt t="2211" x="7307263" y="2574925"/>
          <p14:tracePt t="2230" x="7323138" y="2582863"/>
          <p14:tracePt t="2245" x="7332663" y="2592388"/>
          <p14:tracePt t="2454" x="7637463" y="2600325"/>
          <p14:tracePt t="2460" x="7824788" y="2617788"/>
          <p14:tracePt t="2478" x="8105775" y="2617788"/>
          <p14:tracePt t="2480" x="8232775" y="2617788"/>
          <p14:tracePt t="2496" x="8470900" y="2617788"/>
          <p14:tracePt t="2514" x="8632825" y="2608263"/>
          <p14:tracePt t="2517" x="8674100" y="2608263"/>
          <p14:tracePt t="2529" x="8716963" y="2608263"/>
          <p14:tracePt t="2546" x="8750300" y="2608263"/>
          <p14:tracePt t="2761" x="8869363" y="2608263"/>
          <p14:tracePt t="2768" x="9013825" y="2608263"/>
          <p14:tracePt t="2779" x="9142413" y="2617788"/>
          <p14:tracePt t="2781" x="9251950" y="2617788"/>
          <p14:tracePt t="2798" x="9431338" y="2625725"/>
          <p14:tracePt t="2802" x="9490075" y="2625725"/>
          <p14:tracePt t="2812" x="9550400" y="2625725"/>
          <p14:tracePt t="2830" x="9694863" y="2592388"/>
          <p14:tracePt t="2845" x="9736138" y="2582863"/>
          <p14:tracePt t="2850" x="9753600" y="2582863"/>
          <p14:tracePt t="2861" x="9761538" y="2574925"/>
          <p14:tracePt t="2878" x="9779000" y="2574925"/>
          <p14:tracePt t="2896" x="9779000" y="2566988"/>
          <p14:tracePt t="3111" x="9864725" y="2566988"/>
          <p14:tracePt t="3118" x="9956800" y="2566988"/>
          <p14:tracePt t="3129" x="10059988" y="2566988"/>
          <p14:tracePt t="3132" x="10126663" y="2566988"/>
          <p14:tracePt t="3149" x="10255250" y="2566988"/>
          <p14:tracePt t="3152" x="10288588" y="2566988"/>
          <p14:tracePt t="3162" x="10323513" y="2566988"/>
          <p14:tracePt t="3166" x="10331450" y="2566988"/>
          <p14:tracePt t="3180" x="10348913" y="2557463"/>
          <p14:tracePt t="3196" x="10364788" y="2557463"/>
          <p14:tracePt t="3215" x="10374313" y="2557463"/>
          <p14:tracePt t="3249" x="10382250" y="2557463"/>
          <p14:tracePt t="3270" x="10390188" y="2557463"/>
          <p14:tracePt t="3311" x="10399713" y="2557463"/>
          <p14:tracePt t="3546" x="10407650" y="2557463"/>
          <p14:tracePt t="3553" x="10407650" y="2549525"/>
          <p14:tracePt t="3566" x="10415588" y="2549525"/>
          <p14:tracePt t="3580" x="10425113" y="2541588"/>
          <p14:tracePt t="3596" x="10433050" y="2541588"/>
          <p14:tracePt t="3600" x="10442575" y="2541588"/>
          <p14:tracePt t="3622" x="10450513" y="2541588"/>
          <p14:tracePt t="3629" x="10458450" y="2541588"/>
          <p14:tracePt t="3656" x="10467975" y="2541588"/>
          <p14:tracePt t="3697" x="10415588" y="2532063"/>
          <p14:tracePt t="3704" x="10093325" y="2532063"/>
          <p14:tracePt t="3714" x="9634538" y="2541588"/>
          <p14:tracePt t="3717" x="9345613" y="2566988"/>
          <p14:tracePt t="3728" x="8963025" y="2617788"/>
          <p14:tracePt t="3731" x="8658225" y="2660650"/>
          <p14:tracePt t="3746" x="8275638" y="2719388"/>
          <p14:tracePt t="3762" x="7893050" y="2778125"/>
          <p14:tracePt t="3766" x="7766050" y="2805113"/>
          <p14:tracePt t="3780" x="7477125" y="2830513"/>
          <p14:tracePt t="3796" x="7256463" y="2871788"/>
          <p14:tracePt t="3813" x="7102475" y="2889250"/>
          <p14:tracePt t="3817" x="6975475" y="2897188"/>
          <p14:tracePt t="3831" x="6856413" y="2897188"/>
          <p14:tracePt t="3846" x="6754813" y="2897188"/>
          <p14:tracePt t="3849" x="6711950" y="2897188"/>
          <p14:tracePt t="3863" x="6678613" y="2897188"/>
          <p14:tracePt t="3879" x="6661150" y="2897188"/>
          <p14:tracePt t="3896" x="6653213" y="2897188"/>
          <p14:tracePt t="4178" x="6678613" y="2897188"/>
          <p14:tracePt t="4185" x="6745288" y="2889250"/>
          <p14:tracePt t="4197" x="6838950" y="2881313"/>
          <p14:tracePt t="4211" x="6924675" y="2871788"/>
          <p14:tracePt t="4229" x="7008813" y="2871788"/>
          <p14:tracePt t="4232" x="7026275" y="2863850"/>
          <p14:tracePt t="4246" x="7059613" y="2863850"/>
          <p14:tracePt t="4262" x="7094538" y="2855913"/>
          <p14:tracePt t="4265" x="7102475" y="2855913"/>
          <p14:tracePt t="4280" x="7119938" y="2855913"/>
          <p14:tracePt t="4510" x="7221538" y="2855913"/>
          <p14:tracePt t="4515" x="7358063" y="2855913"/>
          <p14:tracePt t="4530" x="7662863" y="2855913"/>
          <p14:tracePt t="4546" x="7832725" y="2855913"/>
          <p14:tracePt t="4548" x="7875588" y="2855913"/>
          <p14:tracePt t="4563" x="7961313" y="2838450"/>
          <p14:tracePt t="4579" x="8020050" y="2830513"/>
          <p14:tracePt t="4596" x="8037513" y="2830513"/>
          <p14:tracePt t="4832" x="8164513" y="2830513"/>
          <p14:tracePt t="4841" x="8334375" y="2830513"/>
          <p14:tracePt t="4846" x="8428038" y="2830513"/>
          <p14:tracePt t="4864" x="8605838" y="2830513"/>
          <p14:tracePt t="4879" x="8674100" y="2830513"/>
          <p14:tracePt t="4898" x="8699500" y="2830513"/>
          <p14:tracePt t="4901" x="8716963" y="2830513"/>
          <p14:tracePt t="4912" x="8724900" y="2830513"/>
          <p14:tracePt t="4928" x="8742363" y="2830513"/>
          <p14:tracePt t="4944" x="8750300" y="2830513"/>
          <p14:tracePt t="4947" x="8750300" y="2820988"/>
          <p14:tracePt t="4961" x="8759825" y="2820988"/>
          <p14:tracePt t="4980" x="8767763" y="2820988"/>
          <p14:tracePt t="5187" x="8980488" y="2820988"/>
          <p14:tracePt t="5193" x="9218613" y="2830513"/>
          <p14:tracePt t="5212" x="9532938" y="2846388"/>
          <p14:tracePt t="5216" x="9659938" y="2855913"/>
          <p14:tracePt t="5232" x="9906000" y="2871788"/>
          <p14:tracePt t="5236" x="9966325" y="2871788"/>
          <p14:tracePt t="5245" x="10025063" y="2881313"/>
          <p14:tracePt t="5247" x="10085388" y="2889250"/>
          <p14:tracePt t="5263" x="10179050" y="2897188"/>
          <p14:tracePt t="5279" x="10204450" y="2906713"/>
          <p14:tracePt t="5297" x="10220325" y="2906713"/>
          <p14:tracePt t="5312" x="10229850" y="2906713"/>
          <p14:tracePt t="5329" x="10229850" y="2914650"/>
          <p14:tracePt t="5332" x="10237788" y="2914650"/>
          <p14:tracePt t="5442" x="10245725" y="2914650"/>
          <p14:tracePt t="5553" x="10245725" y="2922588"/>
          <p14:tracePt t="5566" x="10237788" y="2922588"/>
          <p14:tracePt t="5580" x="10220325" y="2922588"/>
          <p14:tracePt t="5596" x="10204450" y="2922588"/>
          <p14:tracePt t="5599" x="10118725" y="2922588"/>
          <p14:tracePt t="5613" x="9652000" y="2889250"/>
          <p14:tracePt t="5629" x="9132888" y="2863850"/>
          <p14:tracePt t="5647" x="8861425" y="2863850"/>
          <p14:tracePt t="5664" x="8674100" y="2863850"/>
          <p14:tracePt t="5679" x="8496300" y="2897188"/>
          <p14:tracePt t="5681" x="8402638" y="2932113"/>
          <p14:tracePt t="5696" x="8139113" y="2982913"/>
          <p14:tracePt t="5713" x="7893050" y="3033713"/>
          <p14:tracePt t="5730" x="7612063" y="3084513"/>
          <p14:tracePt t="5746" x="7434263" y="3101975"/>
          <p14:tracePt t="5762" x="7332663" y="3119438"/>
          <p14:tracePt t="5765" x="7297738" y="3127375"/>
          <p14:tracePt t="5780" x="7256463" y="3135313"/>
          <p14:tracePt t="5795" x="7229475" y="3135313"/>
          <p14:tracePt t="5814" x="7213600" y="3144838"/>
          <p14:tracePt t="5820" x="7204075" y="3144838"/>
          <p14:tracePt t="5830" x="7196138" y="3144838"/>
          <p14:tracePt t="5846" x="7178675" y="3152775"/>
          <p14:tracePt t="6124" x="7094538" y="3152775"/>
          <p14:tracePt t="6131" x="6992938" y="3144838"/>
          <p14:tracePt t="6147" x="6838950" y="3135313"/>
          <p14:tracePt t="6164" x="6719888" y="3119438"/>
          <p14:tracePt t="6179" x="6686550" y="3109913"/>
          <p14:tracePt t="6197" x="6653213" y="3109913"/>
          <p14:tracePt t="6202" x="6635750" y="3109913"/>
          <p14:tracePt t="6212" x="6610350" y="3101975"/>
          <p14:tracePt t="6229" x="6584950" y="3094038"/>
          <p14:tracePt t="6246" x="6567488" y="3094038"/>
          <p14:tracePt t="6249" x="6559550" y="3094038"/>
          <p14:tracePt t="6253" x="6550025" y="3094038"/>
          <p14:tracePt t="6269" x="6542088" y="3094038"/>
          <p14:tracePt t="6283" x="6534150" y="3094038"/>
          <p14:tracePt t="6311" x="6524625" y="3094038"/>
          <p14:tracePt t="6325" x="6516688" y="3094038"/>
          <p14:tracePt t="6435" x="6516688" y="3084513"/>
          <p14:tracePt t="6441" x="6524625" y="3084513"/>
          <p14:tracePt t="6448" x="6534150" y="3084513"/>
          <p14:tracePt t="6462" x="6584950" y="3084513"/>
          <p14:tracePt t="6479" x="6737350" y="3084513"/>
          <p14:tracePt t="6481" x="6932613" y="3101975"/>
          <p14:tracePt t="6496" x="7256463" y="3119438"/>
          <p14:tracePt t="6512" x="7434263" y="3135313"/>
          <p14:tracePt t="6530" x="7662863" y="3152775"/>
          <p14:tracePt t="6547" x="7832725" y="3160713"/>
          <p14:tracePt t="6552" x="7910513" y="3178175"/>
          <p14:tracePt t="6562" x="7994650" y="3186113"/>
          <p14:tracePt t="6564" x="8062913" y="3186113"/>
          <p14:tracePt t="6580" x="8139113" y="3186113"/>
          <p14:tracePt t="6596" x="8224838" y="3186113"/>
          <p14:tracePt t="6599" x="8250238" y="3186113"/>
          <p14:tracePt t="6613" x="8275638" y="3186113"/>
          <p14:tracePt t="6843" x="8478838" y="3178175"/>
          <p14:tracePt t="6851" x="8699500" y="3170238"/>
          <p14:tracePt t="6863" x="8861425" y="3160713"/>
          <p14:tracePt t="6866" x="9013825" y="3144838"/>
          <p14:tracePt t="6880" x="9124950" y="3144838"/>
          <p14:tracePt t="6896" x="9286875" y="3144838"/>
          <p14:tracePt t="6912" x="9337675" y="3144838"/>
          <p14:tracePt t="6928" x="9345613" y="3144838"/>
          <p14:tracePt t="6944" x="9363075" y="3144838"/>
          <p14:tracePt t="7184" x="9507538" y="3144838"/>
          <p14:tracePt t="7191" x="9702800" y="3152775"/>
          <p14:tracePt t="7198" x="9812338" y="3160713"/>
          <p14:tracePt t="7211" x="9948863" y="3160713"/>
          <p14:tracePt t="7229" x="10085388" y="3160713"/>
          <p14:tracePt t="7233" x="10136188" y="3160713"/>
          <p14:tracePt t="7238" x="10161588" y="3160713"/>
          <p14:tracePt t="7247" x="10179050" y="3160713"/>
          <p14:tracePt t="7262" x="10194925" y="3160713"/>
          <p14:tracePt t="7265" x="10204450" y="3160713"/>
          <p14:tracePt t="7280" x="10212388" y="3160713"/>
          <p14:tracePt t="7528" x="10288588" y="3160713"/>
          <p14:tracePt t="7534" x="10382250" y="3160713"/>
          <p14:tracePt t="7547" x="10442575" y="3152775"/>
          <p14:tracePt t="7563" x="10501313" y="3144838"/>
          <p14:tracePt t="7578" x="10534650" y="3144838"/>
          <p14:tracePt t="7582" x="10544175" y="3144838"/>
          <p14:tracePt t="7596" x="10560050" y="3135313"/>
          <p14:tracePt t="7613" x="10577513" y="3135313"/>
          <p14:tracePt t="7630" x="10585450" y="3135313"/>
          <p14:tracePt t="7645" x="10612438" y="3135313"/>
          <p14:tracePt t="7661" x="10620375" y="3135313"/>
          <p14:tracePt t="7665" x="10628313" y="3135313"/>
          <p14:tracePt t="7679" x="10637838" y="3135313"/>
          <p14:tracePt t="7695" x="10653713" y="3135313"/>
          <p14:tracePt t="7699" x="10663238" y="3135313"/>
          <p14:tracePt t="7712" x="10671175" y="3135313"/>
          <p14:tracePt t="7729" x="10688638" y="3135313"/>
          <p14:tracePt t="7747" x="10696575" y="3135313"/>
          <p14:tracePt t="7762" x="10714038" y="3127375"/>
          <p14:tracePt t="7779" x="10721975" y="3127375"/>
          <p14:tracePt t="7782" x="10729913" y="3127375"/>
          <p14:tracePt t="7797" x="10739438" y="3127375"/>
          <p14:tracePt t="7813" x="10747375" y="3127375"/>
          <p14:tracePt t="7860" x="10729913" y="3127375"/>
          <p14:tracePt t="7865" x="10637838" y="3135313"/>
          <p14:tracePt t="7880" x="9855200" y="3228975"/>
          <p14:tracePt t="7896" x="9380538" y="3322638"/>
          <p14:tracePt t="7899" x="9132888" y="3382963"/>
          <p14:tracePt t="7913" x="8640763" y="3475038"/>
          <p14:tracePt t="7928" x="8147050" y="3543300"/>
          <p14:tracePt t="7945" x="7672388" y="3586163"/>
          <p14:tracePt t="7962" x="7256463" y="3586163"/>
          <p14:tracePt t="7979" x="7069138" y="3586163"/>
          <p14:tracePt t="7982" x="6983413" y="3560763"/>
          <p14:tracePt t="7997" x="6881813" y="3543300"/>
          <p14:tracePt t="8015" x="6823075" y="3535363"/>
          <p14:tracePt t="8017" x="6805613" y="3535363"/>
          <p14:tracePt t="8030" x="6788150" y="3527425"/>
          <p14:tracePt t="8046" x="6780213" y="3517900"/>
          <p14:tracePt t="8062" x="6770688" y="3509963"/>
          <p14:tracePt t="8066" x="6770688" y="3502025"/>
          <p14:tracePt t="8080" x="6770688" y="3492500"/>
          <p14:tracePt t="8106" x="6770688" y="3484563"/>
          <p14:tracePt t="8121" x="6770688" y="3475038"/>
          <p14:tracePt t="8135" x="6770688" y="3467100"/>
          <p14:tracePt t="8155" x="6770688" y="3459163"/>
          <p14:tracePt t="8196" x="6770688" y="3449638"/>
          <p14:tracePt t="8231" x="6762750" y="3449638"/>
          <p14:tracePt t="8237" x="6762750" y="3441700"/>
          <p14:tracePt t="8246" x="6754813" y="3441700"/>
          <p14:tracePt t="8263" x="6745288" y="3441700"/>
          <p14:tracePt t="8266" x="6737350" y="3433763"/>
          <p14:tracePt t="8279" x="6729413" y="3433763"/>
          <p14:tracePt t="8296" x="6729413" y="3424238"/>
          <p14:tracePt t="8298" x="6719888" y="3424238"/>
          <p14:tracePt t="8313" x="6711950" y="3424238"/>
          <p14:tracePt t="8333" x="6711950" y="3416300"/>
          <p14:tracePt t="8376" x="6711950" y="3408363"/>
          <p14:tracePt t="8390" x="6719888" y="3398838"/>
          <p14:tracePt t="8398" x="6729413" y="3398838"/>
          <p14:tracePt t="8413" x="6823075" y="3373438"/>
          <p14:tracePt t="8428" x="7178675" y="3365500"/>
          <p14:tracePt t="8431" x="7477125" y="3365500"/>
          <p14:tracePt t="8445" x="7791450" y="3398838"/>
          <p14:tracePt t="8465" x="8088313" y="3449638"/>
          <p14:tracePt t="8479" x="8258175" y="3475038"/>
          <p14:tracePt t="8496" x="8369300" y="3502025"/>
          <p14:tracePt t="8499" x="8394700" y="3509963"/>
          <p14:tracePt t="8514" x="8420100" y="3517900"/>
          <p14:tracePt t="8529" x="8428038" y="3527425"/>
          <p14:tracePt t="8547" x="8428038" y="3535363"/>
          <p14:tracePt t="8562" x="8435975" y="3543300"/>
          <p14:tracePt t="8769" x="8488363" y="3543300"/>
          <p14:tracePt t="8775" x="8564563" y="3543300"/>
          <p14:tracePt t="8780" x="8658225" y="3535363"/>
          <p14:tracePt t="8795" x="8828088" y="3517900"/>
          <p14:tracePt t="8812" x="8912225" y="3509963"/>
          <p14:tracePt t="8815" x="8921750" y="3509963"/>
          <p14:tracePt t="8830" x="8955088" y="3502025"/>
          <p14:tracePt t="8847" x="8963025" y="3502025"/>
          <p14:tracePt t="8850" x="8972550" y="3502025"/>
          <p14:tracePt t="8863" x="8980488" y="3502025"/>
          <p14:tracePt t="8881" x="8988425" y="3502025"/>
          <p14:tracePt t="8898" x="8997950" y="3502025"/>
          <p14:tracePt t="9124" x="9031288" y="3502025"/>
          <p14:tracePt t="9131" x="9064625" y="3492500"/>
          <p14:tracePt t="9145" x="9167813" y="3475038"/>
          <p14:tracePt t="9162" x="9209088" y="3467100"/>
          <p14:tracePt t="9165" x="9226550" y="3459163"/>
          <p14:tracePt t="9178" x="9269413" y="3449638"/>
          <p14:tracePt t="9195" x="9286875" y="3441700"/>
          <p14:tracePt t="9199" x="9294813" y="3441700"/>
          <p14:tracePt t="9214" x="9312275" y="3433763"/>
          <p14:tracePt t="9234" x="9320213" y="3433763"/>
          <p14:tracePt t="9254" x="9328150" y="3433763"/>
          <p14:tracePt t="9269" x="9337675" y="3433763"/>
          <p14:tracePt t="9284" x="9345613" y="3433763"/>
          <p14:tracePt t="9297" x="9353550" y="3433763"/>
          <p14:tracePt t="9312" x="9371013" y="3433763"/>
          <p14:tracePt t="9315" x="9380538" y="3433763"/>
          <p14:tracePt t="9329" x="9396413" y="3433763"/>
          <p14:tracePt t="9346" x="9431338" y="3424238"/>
          <p14:tracePt t="9362" x="9472613" y="3416300"/>
          <p14:tracePt t="9366" x="9490075" y="3416300"/>
          <p14:tracePt t="9380" x="9540875" y="3408363"/>
          <p14:tracePt t="9384" x="9591675" y="3408363"/>
          <p14:tracePt t="9395" x="9609138" y="3408363"/>
          <p14:tracePt t="9398" x="9634538" y="3408363"/>
          <p14:tracePt t="9412" x="9685338" y="3398838"/>
          <p14:tracePt t="9431" x="9736138" y="3398838"/>
          <p14:tracePt t="9434" x="9753600" y="3398838"/>
          <p14:tracePt t="9445" x="9771063" y="3390900"/>
          <p14:tracePt t="9447" x="9786938" y="3390900"/>
          <p14:tracePt t="9462" x="9804400" y="3382963"/>
          <p14:tracePt t="9480" x="9812338" y="3382963"/>
          <p14:tracePt t="9482" x="9821863" y="3382963"/>
          <p14:tracePt t="9496" x="9839325" y="3382963"/>
          <p14:tracePt t="9516" x="9847263" y="3382963"/>
          <p14:tracePt t="9544" x="9855200" y="3382963"/>
          <p14:tracePt t="9574" x="9855200" y="3390900"/>
          <p14:tracePt t="9593" x="9847263" y="3390900"/>
          <p14:tracePt t="9607" x="9829800" y="3398838"/>
          <p14:tracePt t="9613" x="9812338" y="3408363"/>
          <p14:tracePt t="9629" x="9702800" y="3424238"/>
          <p14:tracePt t="9632" x="9575800" y="3449638"/>
          <p14:tracePt t="9646" x="9312275" y="3484563"/>
          <p14:tracePt t="9662" x="9074150" y="3517900"/>
          <p14:tracePt t="9678" x="8843963" y="3543300"/>
          <p14:tracePt t="9682" x="8742363" y="3552825"/>
          <p14:tracePt t="9695" x="8529638" y="3552825"/>
          <p14:tracePt t="9712" x="8283575" y="3552825"/>
          <p14:tracePt t="9715" x="8189913" y="3560763"/>
          <p14:tracePt t="9730" x="8004175" y="3560763"/>
          <p14:tracePt t="9746" x="7773988" y="3560763"/>
          <p14:tracePt t="9749" x="7621588" y="3560763"/>
          <p14:tracePt t="9764" x="7451725" y="3552825"/>
          <p14:tracePt t="9780" x="7281863" y="3535363"/>
          <p14:tracePt t="9796" x="7145338" y="3535363"/>
          <p14:tracePt t="9799" x="7085013" y="3535363"/>
          <p14:tracePt t="9813" x="6975475" y="3552825"/>
          <p14:tracePt t="9830" x="6873875" y="3578225"/>
          <p14:tracePt t="10175" x="6864350" y="3611563"/>
          <p14:tracePt t="10181" x="6856413" y="3662363"/>
          <p14:tracePt t="10195" x="6838950" y="3730625"/>
          <p14:tracePt t="10213" x="6831013" y="3773488"/>
          <p14:tracePt t="10215" x="6831013" y="3790950"/>
          <p14:tracePt t="10231" x="6831013" y="3816350"/>
          <p14:tracePt t="10235" x="6831013" y="3824288"/>
          <p14:tracePt t="10246" x="6823075" y="3824288"/>
          <p14:tracePt t="10252" x="6823075" y="3832225"/>
          <p14:tracePt t="10263" x="6813550" y="3849688"/>
          <p14:tracePt t="10280" x="6813550" y="3857625"/>
          <p14:tracePt t="10284" x="6813550" y="3867150"/>
          <p14:tracePt t="10296" x="6805613" y="3867150"/>
          <p14:tracePt t="10312" x="6805613" y="3875088"/>
          <p14:tracePt t="10330" x="6805613" y="3883025"/>
          <p14:tracePt t="10355" x="6805613" y="3892550"/>
          <p14:tracePt t="10368" x="6805613" y="3900488"/>
          <p14:tracePt t="10410" x="6813550" y="3900488"/>
          <p14:tracePt t="10417" x="6823075" y="3900488"/>
          <p14:tracePt t="10429" x="6873875" y="3900488"/>
          <p14:tracePt t="10445" x="6992938" y="3908425"/>
          <p14:tracePt t="10464" x="7213600" y="3925888"/>
          <p14:tracePt t="10480" x="7289800" y="3925888"/>
          <p14:tracePt t="10483" x="7315200" y="3925888"/>
          <p14:tracePt t="10495" x="7340600" y="3925888"/>
          <p14:tracePt t="10498" x="7340600" y="3935413"/>
          <p14:tracePt t="10514" x="7358063" y="3935413"/>
          <p14:tracePt t="10529" x="7366000" y="3935413"/>
          <p14:tracePt t="10547" x="7373938" y="3935413"/>
          <p14:tracePt t="10758" x="7688263" y="3917950"/>
          <p14:tracePt t="10765" x="7994650" y="3908425"/>
          <p14:tracePt t="10780" x="8402638" y="3867150"/>
          <p14:tracePt t="10796" x="8529638" y="3857625"/>
          <p14:tracePt t="10814" x="8759825" y="3857625"/>
          <p14:tracePt t="10829" x="8785225" y="3867150"/>
          <p14:tracePt t="10848" x="8810625" y="3867150"/>
          <p14:tracePt t="11097" x="8836025" y="3867150"/>
          <p14:tracePt t="11103" x="8869363" y="3875088"/>
          <p14:tracePt t="11111" x="8904288" y="3875088"/>
          <p14:tracePt t="11133" x="9013825" y="3900488"/>
          <p14:tracePt t="11137" x="9048750" y="3900488"/>
          <p14:tracePt t="11146" x="9091613" y="3908425"/>
          <p14:tracePt t="11162" x="9142413" y="3917950"/>
          <p14:tracePt t="11164" x="9158288" y="3917950"/>
          <p14:tracePt t="11179" x="9193213" y="3925888"/>
          <p14:tracePt t="11195" x="9209088" y="3935413"/>
          <p14:tracePt t="11200" x="9218613" y="3935413"/>
          <p14:tracePt t="11214" x="9226550" y="3935413"/>
          <p14:tracePt t="11230" x="9236075" y="3943350"/>
          <p14:tracePt t="11247" x="9244013" y="3943350"/>
          <p14:tracePt t="11264" x="9251950" y="3943350"/>
          <p14:tracePt t="11479" x="9353550" y="3943350"/>
          <p14:tracePt t="11485" x="9677400" y="3875088"/>
          <p14:tracePt t="11496" x="9890125" y="3849688"/>
          <p14:tracePt t="11498" x="10136188" y="3816350"/>
          <p14:tracePt t="11513" x="10313988" y="3781425"/>
          <p14:tracePt t="11529" x="10415588" y="3773488"/>
          <p14:tracePt t="11547" x="10501313" y="3773488"/>
          <p14:tracePt t="11563" x="10509250" y="3773488"/>
          <p14:tracePt t="11580" x="10509250" y="3781425"/>
          <p14:tracePt t="11582" x="10518775" y="3781425"/>
          <p14:tracePt t="11831" x="10585450" y="3781425"/>
          <p14:tracePt t="11838" x="10696575" y="3781425"/>
          <p14:tracePt t="11847" x="10764838" y="3781425"/>
          <p14:tracePt t="11861" x="10901363" y="3781425"/>
          <p14:tracePt t="11880" x="11018838" y="3781425"/>
          <p14:tracePt t="11894" x="11071225" y="3781425"/>
          <p14:tracePt t="11913" x="11104563" y="3790950"/>
          <p14:tracePt t="11929" x="11112500" y="3798888"/>
          <p14:tracePt t="11949" x="11122025" y="3798888"/>
          <p14:tracePt t="11963" x="11129963" y="3798888"/>
          <p14:tracePt t="11980" x="11137900" y="3798888"/>
          <p14:tracePt t="11997" x="11137900" y="3806825"/>
          <p14:tracePt t="12039" x="11137900" y="3816350"/>
          <p14:tracePt t="12088" x="11129963" y="3816350"/>
          <p14:tracePt t="12095" x="11122025" y="3816350"/>
          <p14:tracePt t="12114" x="10874375" y="3798888"/>
          <p14:tracePt t="12128" x="10483850" y="3748088"/>
          <p14:tracePt t="12145" x="10306050" y="3748088"/>
          <p14:tracePt t="12148" x="10186988" y="3748088"/>
          <p14:tracePt t="12163" x="9948863" y="3730625"/>
          <p14:tracePt t="12180" x="9677400" y="3730625"/>
          <p14:tracePt t="12183" x="9550400" y="3730625"/>
          <p14:tracePt t="12196" x="9312275" y="3738563"/>
          <p14:tracePt t="12212" x="9074150" y="3756025"/>
          <p14:tracePt t="12218" x="8980488" y="3773488"/>
          <p14:tracePt t="12230" x="8767763" y="3798888"/>
          <p14:tracePt t="12246" x="8521700" y="3824288"/>
          <p14:tracePt t="12262" x="8385175" y="3857625"/>
          <p14:tracePt t="12265" x="8326438" y="3867150"/>
          <p14:tracePt t="12280" x="8240713" y="3892550"/>
          <p14:tracePt t="12296" x="8199438" y="3892550"/>
          <p14:tracePt t="12523" x="7943850" y="3908425"/>
          <p14:tracePt t="12530" x="7781925" y="3908425"/>
          <p14:tracePt t="12546" x="7459663" y="3908425"/>
          <p14:tracePt t="12563" x="7221538" y="3900488"/>
          <p14:tracePt t="12565" x="7119938" y="3900488"/>
          <p14:tracePt t="12579" x="6932613" y="3892550"/>
          <p14:tracePt t="12596" x="6838950" y="3892550"/>
          <p14:tracePt t="12598" x="6813550" y="3892550"/>
          <p14:tracePt t="12612" x="6788150" y="3892550"/>
          <p14:tracePt t="12629" x="6780213" y="3892550"/>
          <p14:tracePt t="12647" x="6770688" y="3892550"/>
          <p14:tracePt t="12815" x="6780213" y="3892550"/>
          <p14:tracePt t="12835" x="6788150" y="3892550"/>
          <p14:tracePt t="12843" x="6797675" y="3900488"/>
          <p14:tracePt t="12848" x="6805613" y="3900488"/>
          <p14:tracePt t="12862" x="6856413" y="3943350"/>
          <p14:tracePt t="12878" x="7018338" y="4011613"/>
          <p14:tracePt t="12881" x="7119938" y="4070350"/>
          <p14:tracePt t="12896" x="7535863" y="4171950"/>
          <p14:tracePt t="12911" x="7807325" y="4224338"/>
          <p14:tracePt t="12930" x="7926388" y="4224338"/>
          <p14:tracePt t="12945" x="7951788" y="4224338"/>
          <p14:tracePt t="12964" x="7969250" y="4232275"/>
          <p14:tracePt t="12987" x="7977188" y="4232275"/>
          <p14:tracePt t="13021" x="7986713" y="4232275"/>
          <p14:tracePt t="13284" x="8207375" y="4181475"/>
          <p14:tracePt t="13292" x="8435975" y="4130675"/>
          <p14:tracePt t="13299" x="8615363" y="4087813"/>
          <p14:tracePt t="13313" x="8734425" y="4070350"/>
          <p14:tracePt t="13329" x="8861425" y="4062413"/>
          <p14:tracePt t="13332" x="8886825" y="4062413"/>
          <p14:tracePt t="13345" x="8894763" y="4062413"/>
          <p14:tracePt t="13362" x="8904288" y="4062413"/>
          <p14:tracePt t="13379" x="8912225" y="4062413"/>
          <p14:tracePt t="13590" x="9039225" y="4062413"/>
          <p14:tracePt t="13597" x="9150350" y="4062413"/>
          <p14:tracePt t="13612" x="9286875" y="4062413"/>
          <p14:tracePt t="13629" x="9396413" y="4044950"/>
          <p14:tracePt t="13631" x="9447213" y="4037013"/>
          <p14:tracePt t="13646" x="9507538" y="4027488"/>
          <p14:tracePt t="13662" x="9550400" y="4027488"/>
          <p14:tracePt t="13666" x="9558338" y="4027488"/>
          <p14:tracePt t="13679" x="9575800" y="4027488"/>
          <p14:tracePt t="13903" x="9786938" y="4027488"/>
          <p14:tracePt t="13910" x="9974263" y="4027488"/>
          <p14:tracePt t="13930" x="10298113" y="3994150"/>
          <p14:tracePt t="13945" x="10425113" y="3976688"/>
          <p14:tracePt t="13964" x="10518775" y="3960813"/>
          <p14:tracePt t="13981" x="10552113" y="3943350"/>
          <p14:tracePt t="13995" x="10560050" y="3943350"/>
          <p14:tracePt t="14013" x="10569575" y="3943350"/>
          <p14:tracePt t="14240" x="10364788" y="3976688"/>
          <p14:tracePt t="14246" x="10153650" y="4002088"/>
          <p14:tracePt t="14263" x="9702800" y="4027488"/>
          <p14:tracePt t="14266" x="9532938" y="4037013"/>
          <p14:tracePt t="14280" x="9167813" y="4062413"/>
          <p14:tracePt t="14297" x="8632825" y="4087813"/>
          <p14:tracePt t="14300" x="8394700" y="4105275"/>
          <p14:tracePt t="14313" x="8207375" y="4113213"/>
          <p14:tracePt t="14315" x="7961313" y="4138613"/>
          <p14:tracePt t="14330" x="7756525" y="4164013"/>
          <p14:tracePt t="14347" x="7545388" y="4197350"/>
          <p14:tracePt t="14349" x="7485063" y="4206875"/>
          <p14:tracePt t="14363" x="7467600" y="4206875"/>
          <p14:tracePt t="14382" x="7459663" y="4206875"/>
          <p14:tracePt t="14636" x="7358063" y="4224338"/>
          <p14:tracePt t="14643" x="7178675" y="4265613"/>
          <p14:tracePt t="14662" x="6745288" y="4291013"/>
          <p14:tracePt t="14678" x="6550025" y="4291013"/>
          <p14:tracePt t="14695" x="6405563" y="4291013"/>
          <p14:tracePt t="14699" x="6372225" y="4291013"/>
          <p14:tracePt t="14714" x="6346825" y="4291013"/>
          <p14:tracePt t="14729" x="6338888" y="4291013"/>
          <p14:tracePt t="14747" x="6329363" y="4291013"/>
          <p14:tracePt t="14809" x="6338888" y="4291013"/>
          <p14:tracePt t="14816" x="6346825" y="4291013"/>
          <p14:tracePt t="14831" x="6354763" y="4291013"/>
          <p14:tracePt t="14845" x="6430963" y="4283075"/>
          <p14:tracePt t="14863" x="6838950" y="4300538"/>
          <p14:tracePt t="14879" x="7043738" y="4333875"/>
          <p14:tracePt t="14885" x="7112000" y="4333875"/>
          <p14:tracePt t="14895" x="7204075" y="4359275"/>
          <p14:tracePt t="14898" x="7281863" y="4376738"/>
          <p14:tracePt t="14912" x="7391400" y="4394200"/>
          <p14:tracePt t="14928" x="7477125" y="4394200"/>
          <p14:tracePt t="14931" x="7510463" y="4394200"/>
          <p14:tracePt t="14945" x="7545388" y="4394200"/>
          <p14:tracePt t="14962" x="7570788" y="4394200"/>
          <p14:tracePt t="14979" x="7586663" y="4394200"/>
          <p14:tracePt t="14982" x="7596188" y="4394200"/>
          <p14:tracePt t="15008" x="7604125" y="4394200"/>
          <p14:tracePt t="15251" x="7791450" y="4384675"/>
          <p14:tracePt t="15256" x="7951788" y="4384675"/>
          <p14:tracePt t="15262" x="8147050" y="4376738"/>
          <p14:tracePt t="15280" x="8470900" y="4325938"/>
          <p14:tracePt t="15284" x="8580438" y="4300538"/>
          <p14:tracePt t="15296" x="8658225" y="4291013"/>
          <p14:tracePt t="15299" x="8750300" y="4265613"/>
          <p14:tracePt t="15313" x="8869363" y="4249738"/>
          <p14:tracePt t="15330" x="8988425" y="4224338"/>
          <p14:tracePt t="15333" x="9023350" y="4206875"/>
          <p14:tracePt t="15349" x="9056688" y="4197350"/>
          <p14:tracePt t="15569" x="9269413" y="4214813"/>
          <p14:tracePt t="15578" x="9482138" y="4224338"/>
          <p14:tracePt t="15581" x="9591675" y="4224338"/>
          <p14:tracePt t="15597" x="9761538" y="4232275"/>
          <p14:tracePt t="15613" x="9923463" y="4232275"/>
          <p14:tracePt t="15616" x="9983788" y="4232275"/>
          <p14:tracePt t="15629" x="10075863" y="4232275"/>
          <p14:tracePt t="15645" x="10153650" y="4232275"/>
          <p14:tracePt t="15662" x="10237788" y="4232275"/>
          <p14:tracePt t="15665" x="10255250" y="4232275"/>
          <p14:tracePt t="15678" x="10288588" y="4232275"/>
          <p14:tracePt t="15695" x="10306050" y="4232275"/>
          <p14:tracePt t="15697" x="10313988" y="4232275"/>
          <p14:tracePt t="15714" x="10323513" y="4232275"/>
          <p14:tracePt t="15730" x="10339388" y="4232275"/>
          <p14:tracePt t="15770" x="10348913" y="4232275"/>
          <p14:tracePt t="15796" x="10356850" y="4232275"/>
          <p14:tracePt t="15816" x="10356850" y="4240213"/>
          <p14:tracePt t="15824" x="10364788" y="4249738"/>
          <p14:tracePt t="15838" x="10374313" y="4249738"/>
          <p14:tracePt t="15845" x="10374313" y="4257675"/>
          <p14:tracePt t="15862" x="10382250" y="4257675"/>
          <p14:tracePt t="15865" x="10399713" y="4265613"/>
          <p14:tracePt t="15880" x="10407650" y="4275138"/>
          <p14:tracePt t="15895" x="10425113" y="4283075"/>
          <p14:tracePt t="15897" x="10433050" y="4283075"/>
          <p14:tracePt t="15913" x="10442575" y="4291013"/>
          <p14:tracePt t="15928" x="10450513" y="4300538"/>
          <p14:tracePt t="15946" x="10467975" y="4308475"/>
          <p14:tracePt t="15968" x="10475913" y="4308475"/>
          <p14:tracePt t="15983" x="10483850" y="4316413"/>
          <p14:tracePt t="16010" x="10467975" y="4333875"/>
          <p14:tracePt t="16016" x="10390188" y="4341813"/>
          <p14:tracePt t="16031" x="9558338" y="4368800"/>
          <p14:tracePt t="16047" x="8793163" y="4384675"/>
          <p14:tracePt t="16063" x="7900988" y="4445000"/>
          <p14:tracePt t="16079" x="7281863" y="4529138"/>
          <p14:tracePt t="16095" x="7051675" y="4564063"/>
          <p14:tracePt t="16099" x="6942138" y="4572000"/>
          <p14:tracePt t="16112" x="6780213" y="4589463"/>
          <p14:tracePt t="16129" x="6711950" y="4605338"/>
          <p14:tracePt t="16146" x="6686550" y="4614863"/>
          <p14:tracePt t="16175" x="6678613" y="4614863"/>
          <p14:tracePt t="16266" x="6686550" y="4614863"/>
          <p14:tracePt t="16368" x="6694488" y="4614863"/>
          <p14:tracePt t="16396" x="6704013" y="4614863"/>
          <p14:tracePt t="16410" x="6711950" y="4614863"/>
          <p14:tracePt t="16417" x="6729413" y="4614863"/>
          <p14:tracePt t="16430" x="6856413" y="4614863"/>
          <p14:tracePt t="16445" x="7196138" y="4657725"/>
          <p14:tracePt t="16463" x="7697788" y="4792663"/>
          <p14:tracePt t="16480" x="7842250" y="4818063"/>
          <p14:tracePt t="16484" x="7859713" y="4827588"/>
          <p14:tracePt t="16496" x="7885113" y="4827588"/>
          <p14:tracePt t="16499" x="7893050" y="4843463"/>
          <p14:tracePt t="16513" x="7918450" y="4843463"/>
          <p14:tracePt t="16529" x="7926388" y="4843463"/>
          <p14:tracePt t="16532" x="7935913" y="4843463"/>
          <p14:tracePt t="16569" x="7943850" y="4843463"/>
          <p14:tracePt t="16588" x="7951788" y="4843463"/>
          <p14:tracePt t="16611" x="7961313" y="4843463"/>
          <p14:tracePt t="16687" x="7969250" y="4843463"/>
          <p14:tracePt t="16735" x="7977188" y="4843463"/>
          <p14:tracePt t="16768" x="7986713" y="4843463"/>
          <p14:tracePt t="16781" x="7994650" y="4843463"/>
          <p14:tracePt t="16802" x="8004175" y="4843463"/>
          <p14:tracePt t="16823" x="8012113" y="4843463"/>
          <p14:tracePt t="16831" x="8012113" y="4835525"/>
          <p14:tracePt t="16845" x="8029575" y="4827588"/>
          <p14:tracePt t="16863" x="8037513" y="4827588"/>
          <p14:tracePt t="16880" x="8045450" y="4827588"/>
          <p14:tracePt t="16895" x="8054975" y="4818063"/>
          <p14:tracePt t="16912" x="8062913" y="4818063"/>
          <p14:tracePt t="16929" x="8070850" y="4810125"/>
          <p14:tracePt t="16955" x="8070850" y="4802188"/>
          <p14:tracePt t="16962" x="8080375" y="4802188"/>
          <p14:tracePt t="16981" x="8088313" y="4802188"/>
          <p14:tracePt t="17044" x="8080375" y="4802188"/>
          <p14:tracePt t="17050" x="8080375" y="4792663"/>
          <p14:tracePt t="17064" x="8045450" y="4775200"/>
          <p14:tracePt t="17080" x="7994650" y="4741863"/>
          <p14:tracePt t="17097" x="7832725" y="4657725"/>
          <p14:tracePt t="17113" x="7781925" y="4630738"/>
          <p14:tracePt t="17129" x="7748588" y="4614863"/>
          <p14:tracePt t="17146" x="7715250" y="4597400"/>
          <p14:tracePt t="17163" x="7688263" y="4579938"/>
          <p14:tracePt t="17179" x="7680325" y="4579938"/>
          <p14:tracePt t="17182" x="7672388" y="4579938"/>
          <p14:tracePt t="17197" x="7654925" y="4572000"/>
          <p14:tracePt t="17212" x="7646988" y="4572000"/>
          <p14:tracePt t="17231" x="7637463" y="4572000"/>
          <p14:tracePt t="17247" x="7629525" y="4572000"/>
          <p14:tracePt t="17265" x="7621588" y="4572000"/>
          <p14:tracePt t="17280" x="7612063" y="4572000"/>
          <p14:tracePt t="17296" x="7586663" y="4572000"/>
          <p14:tracePt t="17299" x="7561263" y="4572000"/>
          <p14:tracePt t="17314" x="7477125" y="4572000"/>
          <p14:tracePt t="17332" x="7188200" y="4605338"/>
          <p14:tracePt t="17334" x="7059613" y="4614863"/>
          <p14:tracePt t="17347" x="6770688" y="4622800"/>
          <p14:tracePt t="17363" x="6499225" y="4648200"/>
          <p14:tracePt t="17367" x="6423025" y="4648200"/>
          <p14:tracePt t="17379" x="6354763" y="4657725"/>
          <p14:tracePt t="17382" x="6296025" y="4665663"/>
          <p14:tracePt t="17395" x="6245225" y="4673600"/>
          <p14:tracePt t="17412" x="6202363" y="4691063"/>
          <p14:tracePt t="17415" x="6184900" y="4691063"/>
          <p14:tracePt t="17429" x="6151563" y="4691063"/>
          <p14:tracePt t="17446" x="6116638" y="4708525"/>
          <p14:tracePt t="17463" x="6083300" y="4708525"/>
          <p14:tracePt t="17466" x="6065838" y="4716463"/>
          <p14:tracePt t="17480" x="6057900" y="4716463"/>
          <p14:tracePt t="17498" x="6040438" y="4724400"/>
          <p14:tracePt t="17513" x="6032500" y="4724400"/>
          <p14:tracePt t="17534" x="6024563" y="4724400"/>
          <p14:tracePt t="17611" x="6024563" y="4716463"/>
          <p14:tracePt t="17628" x="6032500" y="4716463"/>
          <p14:tracePt t="17644" x="6049963" y="4708525"/>
          <p14:tracePt t="17658" x="6075363" y="4708525"/>
          <p14:tracePt t="17663" x="6091238" y="4708525"/>
          <p14:tracePt t="17678" x="6167438" y="4708525"/>
          <p14:tracePt t="17695" x="6296025" y="4741863"/>
          <p14:tracePt t="17698" x="6372225" y="4759325"/>
          <p14:tracePt t="17713" x="6483350" y="4802188"/>
          <p14:tracePt t="17730" x="6592888" y="4860925"/>
          <p14:tracePt t="17732" x="6661150" y="4894263"/>
          <p14:tracePt t="17747" x="6737350" y="4937125"/>
          <p14:tracePt t="17763" x="6770688" y="4962525"/>
          <p14:tracePt t="17767" x="6788150" y="4979988"/>
          <p14:tracePt t="17781" x="6813550" y="4997450"/>
          <p14:tracePt t="17797" x="6848475" y="5013325"/>
          <p14:tracePt t="17816" x="6907213" y="5038725"/>
          <p14:tracePt t="17831" x="6967538" y="5048250"/>
          <p14:tracePt t="17847" x="7008813" y="5056188"/>
          <p14:tracePt t="17850" x="7051675" y="5064125"/>
          <p14:tracePt t="17863" x="7119938" y="5081588"/>
          <p14:tracePt t="17882" x="7170738" y="5099050"/>
          <p14:tracePt t="17979" x="7153275" y="5099050"/>
          <p14:tracePt t="17986" x="7145338" y="5099050"/>
          <p14:tracePt t="17996" x="7137400" y="5091113"/>
          <p14:tracePt t="17999" x="7127875" y="5091113"/>
          <p14:tracePt t="18014" x="7127875" y="5081588"/>
          <p14:tracePt t="18055" x="7137400" y="5073650"/>
          <p14:tracePt t="18062" x="7204075" y="5048250"/>
          <p14:tracePt t="18079" x="7781925" y="4937125"/>
          <p14:tracePt t="18082" x="8045450" y="4911725"/>
          <p14:tracePt t="18096" x="8666163" y="4852988"/>
          <p14:tracePt t="18111" x="9013825" y="4843463"/>
          <p14:tracePt t="18130" x="9320213" y="4852988"/>
          <p14:tracePt t="18146" x="9396413" y="4868863"/>
          <p14:tracePt t="18167" x="9421813" y="4878388"/>
          <p14:tracePt t="18171" x="9431338" y="4878388"/>
          <p14:tracePt t="18427" x="9515475" y="4878388"/>
          <p14:tracePt t="18434" x="9609138" y="4878388"/>
          <p14:tracePt t="18446" x="9685338" y="4878388"/>
          <p14:tracePt t="18449" x="9745663" y="4878388"/>
          <p14:tracePt t="18464" x="9812338" y="4878388"/>
          <p14:tracePt t="18481" x="9847263" y="4878388"/>
          <p14:tracePt t="18496" x="9855200" y="4878388"/>
          <p14:tracePt t="18512" x="9872663" y="4878388"/>
          <p14:tracePt t="18529" x="9880600" y="4878388"/>
          <p14:tracePt t="18545" x="9890125" y="4878388"/>
          <p14:tracePt t="18562" x="9898063" y="4878388"/>
          <p14:tracePt t="18599" x="9906000" y="4878388"/>
          <p14:tracePt t="18626" x="9915525" y="4878388"/>
          <p14:tracePt t="18639" x="9923463" y="4878388"/>
          <p14:tracePt t="18647" x="9931400" y="4878388"/>
          <p14:tracePt t="18662" x="9940925" y="4878388"/>
          <p14:tracePt t="18681" x="9999663" y="4886325"/>
          <p14:tracePt t="18696" x="10034588" y="4903788"/>
          <p14:tracePt t="18701" x="10059988" y="4911725"/>
          <p14:tracePt t="18714" x="10075863" y="4911725"/>
          <p14:tracePt t="18717" x="10101263" y="4919663"/>
          <p14:tracePt t="18731" x="10161588" y="4929188"/>
          <p14:tracePt t="18747" x="10194925" y="4937125"/>
          <p14:tracePt t="18751" x="10212388" y="4937125"/>
          <p14:tracePt t="18762" x="10245725" y="4946650"/>
          <p14:tracePt t="18779" x="10288588" y="4946650"/>
          <p14:tracePt t="18796" x="10313988" y="4946650"/>
          <p14:tracePt t="18798" x="10331450" y="4946650"/>
          <p14:tracePt t="18813" x="10356850" y="4946650"/>
          <p14:tracePt t="18829" x="10374313" y="4946650"/>
          <p14:tracePt t="18832" x="10390188" y="4946650"/>
          <p14:tracePt t="18845" x="10415588" y="4946650"/>
          <p14:tracePt t="18862" x="10433050" y="4946650"/>
          <p14:tracePt t="18879" x="10467975" y="4946650"/>
          <p14:tracePt t="18883" x="10475913" y="4946650"/>
          <p14:tracePt t="18895" x="10501313" y="4946650"/>
          <p14:tracePt t="18912" x="10509250" y="4946650"/>
          <p14:tracePt t="18915" x="10526713" y="4946650"/>
          <p14:tracePt t="18930" x="10544175" y="4946650"/>
          <p14:tracePt t="18945" x="10552113" y="4946650"/>
          <p14:tracePt t="18964" x="10577513" y="4946650"/>
          <p14:tracePt t="18980" x="10585450" y="4946650"/>
          <p14:tracePt t="18983" x="10594975" y="4946650"/>
          <p14:tracePt t="18996" x="10602913" y="4946650"/>
          <p14:tracePt t="18999" x="10612438" y="4946650"/>
          <p14:tracePt t="19019" x="10620375" y="4946650"/>
          <p14:tracePt t="19039" x="10628313" y="4946650"/>
          <p14:tracePt t="19054" x="10637838" y="4946650"/>
          <p14:tracePt t="19081" x="10628313" y="4946650"/>
          <p14:tracePt t="19088" x="10602913" y="4937125"/>
          <p14:tracePt t="19097" x="10483850" y="4894263"/>
          <p14:tracePt t="19112" x="9855200" y="4759325"/>
          <p14:tracePt t="19115" x="9659938" y="4749800"/>
          <p14:tracePt t="19129" x="9328150" y="4724400"/>
          <p14:tracePt t="19145" x="9107488" y="4724400"/>
          <p14:tracePt t="19163" x="8394700" y="4802188"/>
          <p14:tracePt t="19182" x="8045450" y="4835525"/>
          <p14:tracePt t="19185" x="7943850" y="4852988"/>
          <p14:tracePt t="19196" x="7824788" y="4886325"/>
          <p14:tracePt t="19199" x="7680325" y="4911725"/>
          <p14:tracePt t="19213" x="7459663" y="4979988"/>
          <p14:tracePt t="19230" x="7315200" y="5030788"/>
          <p14:tracePt t="19233" x="7246938" y="5056188"/>
          <p14:tracePt t="19246" x="7145338" y="5081588"/>
          <p14:tracePt t="19263" x="7085013" y="5116513"/>
          <p14:tracePt t="19266" x="7051675" y="5124450"/>
          <p14:tracePt t="19280" x="7026275" y="5132388"/>
          <p14:tracePt t="19296" x="7018338" y="5141913"/>
          <p14:tracePt t="19313" x="7008813" y="5141913"/>
          <p14:tracePt t="19316" x="7000875" y="5141913"/>
          <p14:tracePt t="19329" x="6992938" y="5141913"/>
          <p14:tracePt t="19346" x="6983413" y="5141913"/>
          <p14:tracePt t="19377" x="6975475" y="5141913"/>
          <p14:tracePt t="19434" x="6967538" y="5141913"/>
          <p14:tracePt t="19453" x="6958013" y="5149850"/>
          <p14:tracePt t="19474" x="6950075" y="5149850"/>
          <p14:tracePt t="19481" x="6942138" y="5157788"/>
          <p14:tracePt t="19497" x="6907213" y="5167313"/>
          <p14:tracePt t="19500" x="6889750" y="5175250"/>
          <p14:tracePt t="19513" x="6864350" y="5183188"/>
          <p14:tracePt t="19516" x="6838950" y="5192713"/>
          <p14:tracePt t="19531" x="6770688" y="5208588"/>
          <p14:tracePt t="19546" x="6745288" y="5226050"/>
          <p14:tracePt t="19548" x="6737350" y="5226050"/>
          <p14:tracePt t="19562" x="6719888" y="5226050"/>
          <p14:tracePt t="19579" x="6711950" y="5226050"/>
          <p14:tracePt t="19595" x="6704013" y="5226050"/>
          <p14:tracePt t="19655" x="6704013" y="5218113"/>
          <p14:tracePt t="19674" x="6729413" y="5218113"/>
          <p14:tracePt t="19682" x="6788150" y="5218113"/>
          <p14:tracePt t="19696" x="7043738" y="5200650"/>
          <p14:tracePt t="19700" x="7256463" y="5200650"/>
          <p14:tracePt t="19712" x="7451725" y="5200650"/>
          <p14:tracePt t="19714" x="7570788" y="5208588"/>
          <p14:tracePt t="19730" x="7723188" y="5235575"/>
          <p14:tracePt t="19747" x="7807325" y="5251450"/>
          <p14:tracePt t="19751" x="7832725" y="5260975"/>
          <p14:tracePt t="19755" x="7842250" y="5268913"/>
          <p14:tracePt t="19763" x="7850188" y="5268913"/>
          <p14:tracePt t="19779" x="7859713" y="5268913"/>
          <p14:tracePt t="19796" x="7875588" y="5268913"/>
          <p14:tracePt t="19800" x="7875588" y="5276850"/>
          <p14:tracePt t="19814" x="7875588" y="5286375"/>
          <p14:tracePt t="19833" x="7885113" y="5286375"/>
          <p14:tracePt t="19847" x="7893050" y="5286375"/>
          <p14:tracePt t="19916" x="7900988" y="5286375"/>
          <p14:tracePt t="19950" x="7910513" y="5286375"/>
          <p14:tracePt t="19964" x="7926388" y="5286375"/>
          <p14:tracePt t="19978" x="7943850" y="5286375"/>
          <p14:tracePt t="19985" x="7961313" y="5286375"/>
          <p14:tracePt t="19998" x="8037513" y="5276850"/>
          <p14:tracePt t="20014" x="8139113" y="5260975"/>
          <p14:tracePt t="20017" x="8164513" y="5251450"/>
          <p14:tracePt t="20030" x="8215313" y="5251450"/>
          <p14:tracePt t="20033" x="8250238" y="5251450"/>
          <p14:tracePt t="20045" x="8283575" y="5251450"/>
          <p14:tracePt t="20062" x="8301038" y="5251450"/>
          <p14:tracePt t="20078" x="8308975" y="5251450"/>
          <p14:tracePt t="20082" x="8318500" y="5251450"/>
          <p14:tracePt t="20096" x="8326438" y="5251450"/>
          <p14:tracePt t="20113" x="8334375" y="5251450"/>
          <p14:tracePt t="20137" x="8343900" y="5251450"/>
          <p14:tracePt t="20150" x="8351838" y="5251450"/>
          <p14:tracePt t="20377" x="8445500" y="5243513"/>
          <p14:tracePt t="20383" x="8555038" y="5235575"/>
          <p14:tracePt t="20396" x="8750300" y="5208588"/>
          <p14:tracePt t="20413" x="8843963" y="5200650"/>
          <p14:tracePt t="20431" x="8912225" y="5200650"/>
          <p14:tracePt t="20445" x="8947150" y="5200650"/>
          <p14:tracePt t="20463" x="8955088" y="5200650"/>
          <p14:tracePt t="20488" x="8963025" y="5200650"/>
          <p14:tracePt t="20502" x="8972550" y="5200650"/>
          <p14:tracePt t="20735" x="9039225" y="5200650"/>
          <p14:tracePt t="20742" x="9124950" y="5200650"/>
          <p14:tracePt t="20747" x="9218613" y="5200650"/>
          <p14:tracePt t="20762" x="9337675" y="5208588"/>
          <p14:tracePt t="20779" x="9396413" y="5208588"/>
          <p14:tracePt t="20782" x="9413875" y="5208588"/>
          <p14:tracePt t="20796" x="9456738" y="5208588"/>
          <p14:tracePt t="20813" x="9490075" y="5218113"/>
          <p14:tracePt t="20816" x="9498013" y="5226050"/>
          <p14:tracePt t="20829" x="9507538" y="5226050"/>
          <p14:tracePt t="20846" x="9523413" y="5226050"/>
          <p14:tracePt t="20863" x="9532938" y="5226050"/>
          <p14:tracePt t="20881" x="9540875" y="5226050"/>
          <p14:tracePt t="20897" x="9550400" y="5226050"/>
          <p14:tracePt t="20913" x="9558338" y="5226050"/>
          <p14:tracePt t="21115" x="9702800" y="5226050"/>
          <p14:tracePt t="21121" x="9956800" y="5218113"/>
          <p14:tracePt t="21130" x="10169525" y="5208588"/>
          <p14:tracePt t="21145" x="10364788" y="5183188"/>
          <p14:tracePt t="21148" x="10450513" y="5175250"/>
          <p14:tracePt t="21154" x="10518775" y="5175250"/>
          <p14:tracePt t="21164" x="10594975" y="5157788"/>
          <p14:tracePt t="21178" x="10704513" y="5141913"/>
          <p14:tracePt t="21197" x="10815638" y="5124450"/>
          <p14:tracePt t="21213" x="10823575" y="5124450"/>
          <p14:tracePt t="21216" x="10833100" y="5124450"/>
          <p14:tracePt t="21287" x="10823575" y="5124450"/>
          <p14:tracePt t="21310" x="10815638" y="5124450"/>
          <p14:tracePt t="21316" x="10807700" y="5132388"/>
          <p14:tracePt t="21329" x="10782300" y="5141913"/>
          <p14:tracePt t="21333" x="10714038" y="5157788"/>
          <p14:tracePt t="21345" x="10450513" y="5200650"/>
          <p14:tracePt t="21349" x="10169525" y="5218113"/>
          <p14:tracePt t="21362" x="9507538" y="5276850"/>
          <p14:tracePt t="21379" x="9107488" y="5286375"/>
          <p14:tracePt t="21384" x="8980488" y="5302250"/>
          <p14:tracePt t="21396" x="8623300" y="5302250"/>
          <p14:tracePt t="21413" x="8377238" y="5302250"/>
          <p14:tracePt t="21418" x="8275638" y="5311775"/>
          <p14:tracePt t="21429" x="8174038" y="5319713"/>
          <p14:tracePt t="21433" x="8062913" y="5327650"/>
          <p14:tracePt t="21447" x="7961313" y="5337175"/>
          <p14:tracePt t="21451" x="7918450" y="5337175"/>
          <p14:tracePt t="21463" x="7893050" y="5337175"/>
          <p14:tracePt t="21466" x="7875588" y="5337175"/>
          <p14:tracePt t="21481" x="7859713" y="5345113"/>
          <p14:tracePt t="21496" x="7850188" y="5345113"/>
          <p14:tracePt t="21499" x="7842250" y="5345113"/>
          <p14:tracePt t="21513" x="7832725" y="5353050"/>
          <p14:tracePt t="21529" x="7824788" y="5353050"/>
          <p14:tracePt t="21545" x="7807325" y="5362575"/>
          <p14:tracePt t="21548" x="7799388" y="5362575"/>
          <p14:tracePt t="21563" x="7766050" y="5370513"/>
          <p14:tracePt t="21579" x="7723188" y="5395913"/>
          <p14:tracePt t="21582" x="7697788" y="5395913"/>
          <p14:tracePt t="21597" x="7637463" y="5421313"/>
          <p14:tracePt t="21603" x="7586663" y="5438775"/>
          <p14:tracePt t="21613" x="7561263" y="5446713"/>
          <p14:tracePt t="21631" x="7434263" y="5489575"/>
          <p14:tracePt t="21647" x="7383463" y="5507038"/>
          <p14:tracePt t="21665" x="7315200" y="5532438"/>
          <p14:tracePt t="21680" x="7281863" y="5549900"/>
          <p14:tracePt t="21698" x="7264400" y="5557838"/>
          <p14:tracePt t="21701" x="7246938" y="5557838"/>
          <p14:tracePt t="21714" x="7229475" y="5565775"/>
          <p14:tracePt t="21729" x="7221538" y="5575300"/>
          <p14:tracePt t="21733" x="7213600" y="5575300"/>
          <p14:tracePt t="21749" x="7204075" y="5575300"/>
          <p14:tracePt t="21765" x="7196138" y="5583238"/>
          <p14:tracePt t="21791" x="7188200" y="5583238"/>
          <p14:tracePt t="21839" x="7188200" y="5575300"/>
          <p14:tracePt t="21853" x="7196138" y="5575300"/>
          <p14:tracePt t="21862" x="7196138" y="5565775"/>
          <p14:tracePt t="21865" x="7213600" y="5565775"/>
          <p14:tracePt t="21880" x="7246938" y="5557838"/>
          <p14:tracePt t="21895" x="7297738" y="5557838"/>
          <p14:tracePt t="21914" x="7426325" y="5557838"/>
          <p14:tracePt t="21930" x="7502525" y="5557838"/>
          <p14:tracePt t="21933" x="7527925" y="5557838"/>
          <p14:tracePt t="21945" x="7545388" y="5557838"/>
          <p14:tracePt t="21949" x="7553325" y="5557838"/>
          <p14:tracePt t="21963" x="7596188" y="5565775"/>
          <p14:tracePt t="21980" x="7629525" y="5575300"/>
          <p14:tracePt t="21983" x="7646988" y="5575300"/>
          <p14:tracePt t="21997" x="7680325" y="5583238"/>
          <p14:tracePt t="22013" x="7705725" y="5583238"/>
          <p14:tracePt t="22030" x="7723188" y="5591175"/>
          <p14:tracePt t="22047" x="7731125" y="5591175"/>
          <p14:tracePt t="22062" x="7748588" y="5591175"/>
          <p14:tracePt t="22065" x="7756525" y="5591175"/>
          <p14:tracePt t="22080" x="7756525" y="5600700"/>
          <p14:tracePt t="22096" x="7773988" y="5600700"/>
          <p14:tracePt t="22099" x="7781925" y="5600700"/>
          <p14:tracePt t="22113" x="7799388" y="5600700"/>
          <p14:tracePt t="22130" x="7850188" y="5600700"/>
          <p14:tracePt t="22134" x="7875588" y="5600700"/>
          <p14:tracePt t="22148" x="7986713" y="5583238"/>
          <p14:tracePt t="22168" x="8181975" y="5565775"/>
          <p14:tracePt t="22178" x="8275638" y="5557838"/>
          <p14:tracePt t="22201" x="8420100" y="5549900"/>
          <p14:tracePt t="22204" x="8470900" y="5549900"/>
          <p14:tracePt t="22212" x="8529638" y="5540375"/>
          <p14:tracePt t="22230" x="8658225" y="5540375"/>
          <p14:tracePt t="22247" x="8716963" y="5532438"/>
          <p14:tracePt t="22252" x="8742363" y="5532438"/>
          <p14:tracePt t="22264" x="8759825" y="5532438"/>
          <p14:tracePt t="22266" x="8777288" y="5532438"/>
          <p14:tracePt t="22279" x="8810625" y="5532438"/>
          <p14:tracePt t="22296" x="8828088" y="5532438"/>
          <p14:tracePt t="22299" x="8836025" y="5532438"/>
          <p14:tracePt t="22313" x="8843963" y="5532438"/>
          <p14:tracePt t="22520" x="9064625" y="5464175"/>
          <p14:tracePt t="22527" x="9345613" y="5380038"/>
          <p14:tracePt t="22547" x="10009188" y="5208588"/>
          <p14:tracePt t="22562" x="10415588" y="5132388"/>
          <p14:tracePt t="22567" x="10594975" y="5099050"/>
          <p14:tracePt t="22579" x="10815638" y="5056188"/>
          <p14:tracePt t="22582" x="11036300" y="5013325"/>
          <p14:tracePt t="22596" x="11231563" y="4987925"/>
          <p14:tracePt t="22613" x="11393488" y="4962525"/>
          <p14:tracePt t="22615" x="11487150" y="4946650"/>
          <p14:tracePt t="22834" x="11657013" y="4878388"/>
          <p14:tracePt t="22839" x="11809413" y="4792663"/>
          <p14:tracePt t="22845" x="11920538" y="4749800"/>
          <p14:tracePt t="22863" x="12141200" y="4622800"/>
        </p14:tracePtLst>
      </p14:laserTraceLst>
    </p:ext>
  </p:extLst>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purl.org/dc/dcmitype/"/>
    <ds:schemaRef ds:uri="http://www.w3.org/XML/1998/namespace"/>
    <ds:schemaRef ds:uri="http://schemas.microsoft.com/office/2006/documentManagement/types"/>
    <ds:schemaRef ds:uri="http://schemas.microsoft.com/office/2006/metadata/properties"/>
    <ds:schemaRef ds:uri="http://purl.org/dc/elements/1.1/"/>
    <ds:schemaRef ds:uri="http://purl.org/dc/terms/"/>
    <ds:schemaRef ds:uri="230e9df3-be65-4c73-a93b-d1236ebd677e"/>
    <ds:schemaRef ds:uri="http://schemas.microsoft.com/office/infopath/2007/PartnerControls"/>
    <ds:schemaRef ds:uri="http://schemas.openxmlformats.org/package/2006/metadata/core-properties"/>
    <ds:schemaRef ds:uri="16c05727-aa75-4e4a-9b5f-8a80a1165891"/>
    <ds:schemaRef ds:uri="71af3243-3dd4-4a8d-8c0d-dd76da1f02a5"/>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{852C000D-BD9B-4CFA-B7FD-B4E7A6DE4421}tf11429527_win32</Template>
  <TotalTime>90</TotalTime>
  <Words>512</Words>
  <Application>Microsoft Office PowerPoint</Application>
  <PresentationFormat>Widescreen</PresentationFormat>
  <Paragraphs>47</Paragraphs>
  <Slides>10</Slides>
  <Notes>0</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Century Gothic</vt:lpstr>
      <vt:lpstr>DM Sans Medium</vt:lpstr>
      <vt:lpstr>Karla</vt:lpstr>
      <vt:lpstr>Times New Roman</vt:lpstr>
      <vt:lpstr>Univers Condensed Light</vt:lpstr>
      <vt:lpstr>Office Theme</vt:lpstr>
      <vt:lpstr>Customer Churn Prediction Model </vt:lpstr>
      <vt:lpstr>Content</vt:lpstr>
      <vt:lpstr>Introduction </vt:lpstr>
      <vt:lpstr>Problem Statement Importance of Predicting Customer Churn Customer churn refers to the rate at which customers stop doing business with a company. It is a critical metric for businesses across industries as it directly impacts revenue and customer satisfaction. Impact on Revenue When customers churn, businesses lose out on their recurring revenue and potential future sales. Acquiring new customers is often more costly than retaining existing ones, making customer churn a significant financial concern. Impact on Customer Satisfaction Customer churn can be indicative of underlying issues with a company's products, services, or customer experience. By predicting churn, businesses can proactively address these issues and improve overall customer satisfaction</vt:lpstr>
      <vt:lpstr>PowerPoint Presentation</vt:lpstr>
      <vt:lpstr>PowerPoint Presentation</vt:lpstr>
      <vt:lpstr>Data Preprocessing Data preprocessing is a crucial step in building machine learning models. It involves transforming raw data into a format that can be easily understood and processed by the model. The following are the key preprocessing steps:  Handling Missing Values Missing values can negatively impact the performance of machine learning models. There are several techniques to handle missing values Encoding Categorical Variables Machine learning models typically require numerical input. Categorical variables, such as gender or product categories, need to be encoded into numerical values. Common encoding techniques include Feature Scaling Feature scaling is the process of standardizing the range of features. It is important because many machine learning algorithms perform better when features are on a similar scale. </vt:lpstr>
      <vt:lpstr>Model Development Tested Models . Logistic Regression  . Decision Trees  . Random Forests . Boosting Algorithms  Model Selection Process The model selection process involved evaluating the performance of each tested model based on various metrics such as accuracy, precision, recall, and Fl score. The rationale for choosing the best-performing model was based on its ability to accurately predict customer churn and provide insights for retention strategies.</vt:lpstr>
      <vt:lpstr>Summary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Churn Prediction Model </dc:title>
  <dc:creator>Sanjay Malladi</dc:creator>
  <cp:lastModifiedBy>Sanjay Malladi</cp:lastModifiedBy>
  <cp:revision>1</cp:revision>
  <dcterms:created xsi:type="dcterms:W3CDTF">2024-03-24T14:05:36Z</dcterms:created>
  <dcterms:modified xsi:type="dcterms:W3CDTF">2024-03-24T15:35:50Z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